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53" r:id="rId5"/>
    <p:sldId id="374" r:id="rId6"/>
    <p:sldId id="375" r:id="rId7"/>
    <p:sldId id="373" r:id="rId8"/>
  </p:sldIdLst>
  <p:sldSz cx="12192000" cy="6858000"/>
  <p:notesSz cx="6858000" cy="9144000"/>
  <p:embeddedFontLst>
    <p:embeddedFont>
      <p:font typeface="Roboto" panose="02000000000000000000" pitchFamily="2" charset="0"/>
      <p:regular r:id="rId11"/>
      <p:bold r:id="rId12"/>
      <p:italic r:id="rId13"/>
      <p:boldItalic r:id="rId14"/>
    </p:embeddedFont>
    <p:embeddedFont>
      <p:font typeface="Roboto Bold" panose="02000000000000000000" pitchFamily="2" charset="0"/>
      <p:bold r:id="rId15"/>
      <p:italic r:id="rId16"/>
      <p:boldItalic r:id="rId17"/>
    </p:embeddedFont>
    <p:embeddedFont>
      <p:font typeface="Roboto Light" panose="02000000000000000000" pitchFamily="2" charset="0"/>
      <p:regular r:id="rId18"/>
      <p:italic r:id="rId19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 userDrawn="1">
          <p15:clr>
            <a:srgbClr val="A4A3A4"/>
          </p15:clr>
        </p15:guide>
        <p15:guide id="2" pos="552" userDrawn="1">
          <p15:clr>
            <a:srgbClr val="A4A3A4"/>
          </p15:clr>
        </p15:guide>
        <p15:guide id="3" pos="4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1F7"/>
    <a:srgbClr val="333233"/>
    <a:srgbClr val="8ECBF9"/>
    <a:srgbClr val="0069B4"/>
    <a:srgbClr val="FFFFFF"/>
    <a:srgbClr val="003563"/>
    <a:srgbClr val="ED692E"/>
    <a:srgbClr val="C8B485"/>
    <a:srgbClr val="B9222D"/>
    <a:srgbClr val="413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CD9CAF-423F-4261-997F-4D282B739566}" v="1" dt="2024-11-18T15:32:33.7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86395"/>
  </p:normalViewPr>
  <p:slideViewPr>
    <p:cSldViewPr snapToGrid="0">
      <p:cViewPr varScale="1">
        <p:scale>
          <a:sx n="64" d="100"/>
          <a:sy n="64" d="100"/>
        </p:scale>
        <p:origin x="556" y="40"/>
      </p:cViewPr>
      <p:guideLst>
        <p:guide orient="horz" pos="912"/>
        <p:guide pos="552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364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70B534-2FF8-4672-1B1C-51A48ED34A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Roboto" panose="02000000000000000000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88AFC-9850-FB06-67A0-B140F1D96B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1D30C-EF2E-1A42-877F-103720B84717}" type="datetimeFigureOut">
              <a:rPr lang="en-GB" smtClean="0">
                <a:latin typeface="Roboto" panose="02000000000000000000" pitchFamily="2" charset="0"/>
              </a:rPr>
              <a:t>2025-10-31</a:t>
            </a:fld>
            <a:endParaRPr lang="en-GB">
              <a:latin typeface="Roboto" panose="02000000000000000000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DC802D-EE6B-33A2-5ED5-9F8D8A5096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BF5DF5-6EC4-31B8-4985-8E1FCD4A44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779FE-353A-7A4F-B772-DC23E73778CA}" type="slidenum">
              <a:rPr lang="en-GB" smtClean="0">
                <a:latin typeface="Roboto" panose="02000000000000000000" pitchFamily="2" charset="0"/>
              </a:rPr>
              <a:t>‹#›</a:t>
            </a:fld>
            <a:endParaRPr lang="en-GB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467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en-GB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62FD6F27-D7D2-DA46-8DC4-D58D6C2844CB}" type="datetimeFigureOut">
              <a:rPr lang="en-GB" noProof="0" smtClean="0"/>
              <a:pPr/>
              <a:t>2025-10-31</a:t>
            </a:fld>
            <a:endParaRPr lang="en-GB" noProof="0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GB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en-GB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EB722F73-D059-D843-9C15-869AB0056DD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75264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2F73-D059-D843-9C15-869AB0056DDE}" type="slidenum">
              <a:rPr lang="en-GB" noProof="0" smtClean="0"/>
              <a:pPr/>
              <a:t>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54859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2F73-D059-D843-9C15-869AB0056DDE}" type="slidenum">
              <a:rPr lang="en-GB" noProof="0" smtClean="0"/>
              <a:pPr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68739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858E2-47EC-D052-4080-730ABB7D8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7155B8-DD67-9E2F-E446-90A5B6233F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B32609-BDCD-DD74-55F5-FABAEF44B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EC45C-DD47-7958-1909-54454516C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2F73-D059-D843-9C15-869AB0056DDE}" type="slidenum">
              <a:rPr lang="en-GB" noProof="0" smtClean="0"/>
              <a:pPr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5127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22F73-D059-D843-9C15-869AB0056DD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35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 - Simp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ttore 1 4">
            <a:extLst>
              <a:ext uri="{FF2B5EF4-FFF2-40B4-BE49-F238E27FC236}">
                <a16:creationId xmlns:a16="http://schemas.microsoft.com/office/drawing/2014/main" id="{EBF4F91D-1FC7-C21C-323E-1509665E24E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1026739" y="4929202"/>
            <a:ext cx="389415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5">
            <a:extLst>
              <a:ext uri="{FF2B5EF4-FFF2-40B4-BE49-F238E27FC236}">
                <a16:creationId xmlns:a16="http://schemas.microsoft.com/office/drawing/2014/main" id="{17EC72A2-7239-16B0-47DB-6E75DAC174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" name="Title 29">
            <a:extLst>
              <a:ext uri="{FF2B5EF4-FFF2-40B4-BE49-F238E27FC236}">
                <a16:creationId xmlns:a16="http://schemas.microsoft.com/office/drawing/2014/main" id="{01E608A6-CAF7-5776-D63F-7CAA34DA6B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026739" y="4262023"/>
            <a:ext cx="3960042" cy="501804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>
              <a:defRPr sz="3600" b="1" cap="none" baseline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Presentation Title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87D4C520-19F4-857E-E60A-9B95424E0C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1026739" y="5106726"/>
            <a:ext cx="3954448" cy="1039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Your name, Your title</a:t>
            </a:r>
          </a:p>
        </p:txBody>
      </p:sp>
    </p:spTree>
    <p:extLst>
      <p:ext uri="{BB962C8B-B14F-4D97-AF65-F5344CB8AC3E}">
        <p14:creationId xmlns:p14="http://schemas.microsoft.com/office/powerpoint/2010/main" val="2685938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 - Extra Inf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5">
            <a:extLst>
              <a:ext uri="{FF2B5EF4-FFF2-40B4-BE49-F238E27FC236}">
                <a16:creationId xmlns:a16="http://schemas.microsoft.com/office/drawing/2014/main" id="{17EC72A2-7239-16B0-47DB-6E75DAC174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cxnSp>
        <p:nvCxnSpPr>
          <p:cNvPr id="2" name="Connettore 1 4">
            <a:extLst>
              <a:ext uri="{FF2B5EF4-FFF2-40B4-BE49-F238E27FC236}">
                <a16:creationId xmlns:a16="http://schemas.microsoft.com/office/drawing/2014/main" id="{C3949E2B-28C9-2F8E-0C0B-30E5ECE27F99}"/>
              </a:ext>
            </a:extLst>
          </p:cNvPr>
          <p:cNvCxnSpPr>
            <a:cxnSpLocks/>
          </p:cNvCxnSpPr>
          <p:nvPr userDrawn="1"/>
        </p:nvCxnSpPr>
        <p:spPr>
          <a:xfrm>
            <a:off x="1026738" y="4385863"/>
            <a:ext cx="4504962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B60289FE-54AC-60E2-CDB7-190BE09976E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6738" y="4563387"/>
            <a:ext cx="5864392" cy="71097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Your name, Your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CBF29B6-847C-486E-CA0D-5E7CBE67C9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26738" y="5512904"/>
            <a:ext cx="5864393" cy="57249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Other optional information, such as</a:t>
            </a:r>
            <a:br>
              <a:rPr lang="en-GB" noProof="0" dirty="0"/>
            </a:br>
            <a:r>
              <a:rPr lang="en-GB" noProof="0" dirty="0"/>
              <a:t>event name, location and date.</a:t>
            </a:r>
          </a:p>
        </p:txBody>
      </p:sp>
      <p:sp>
        <p:nvSpPr>
          <p:cNvPr id="9" name="Title 29">
            <a:extLst>
              <a:ext uri="{FF2B5EF4-FFF2-40B4-BE49-F238E27FC236}">
                <a16:creationId xmlns:a16="http://schemas.microsoft.com/office/drawing/2014/main" id="{94AD0E4F-9FDE-33A6-3882-FA8D80FE57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6738" y="1476531"/>
            <a:ext cx="5864392" cy="150369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Presentation Title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9A9BFAA4-B3D9-CD04-1B2B-014480D24F8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6001" y="3211033"/>
            <a:ext cx="5882640" cy="97122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2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111468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 - Custom image - vertica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ttore 1 4">
            <a:extLst>
              <a:ext uri="{FF2B5EF4-FFF2-40B4-BE49-F238E27FC236}">
                <a16:creationId xmlns:a16="http://schemas.microsoft.com/office/drawing/2014/main" id="{EBF4F91D-1FC7-C21C-323E-1509665E24ED}"/>
              </a:ext>
            </a:extLst>
          </p:cNvPr>
          <p:cNvCxnSpPr>
            <a:cxnSpLocks/>
          </p:cNvCxnSpPr>
          <p:nvPr userDrawn="1"/>
        </p:nvCxnSpPr>
        <p:spPr>
          <a:xfrm>
            <a:off x="1026738" y="4385863"/>
            <a:ext cx="4504962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29">
            <a:extLst>
              <a:ext uri="{FF2B5EF4-FFF2-40B4-BE49-F238E27FC236}">
                <a16:creationId xmlns:a16="http://schemas.microsoft.com/office/drawing/2014/main" id="{01E608A6-CAF7-5776-D63F-7CAA34DA6B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6738" y="1476531"/>
            <a:ext cx="5864392" cy="150369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Presentation Title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B3F6C51-2DA1-F063-A957-D06B18D1BD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6738" y="4563387"/>
            <a:ext cx="5864392" cy="71097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Your name, Your title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D80CC83D-ED25-C71C-AB29-79F8CDB64B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26738" y="5512904"/>
            <a:ext cx="5864393" cy="57249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Other optional information, such as</a:t>
            </a:r>
            <a:br>
              <a:rPr lang="en-GB" noProof="0" dirty="0"/>
            </a:br>
            <a:r>
              <a:rPr lang="en-GB" noProof="0" dirty="0"/>
              <a:t>event name, location and date.</a:t>
            </a:r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B7229B8D-7348-9B77-A7F2-49573E415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05530" y="0"/>
            <a:ext cx="4386470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9125B140-0C47-03CC-786E-2DFAC85AEC6D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33" y="392458"/>
            <a:ext cx="2016244" cy="711842"/>
          </a:xfrm>
          <a:prstGeom prst="rect">
            <a:avLst/>
          </a:prstGeom>
        </p:spPr>
      </p:pic>
      <p:sp>
        <p:nvSpPr>
          <p:cNvPr id="12" name="Rettangolo 5">
            <a:extLst>
              <a:ext uri="{FF2B5EF4-FFF2-40B4-BE49-F238E27FC236}">
                <a16:creationId xmlns:a16="http://schemas.microsoft.com/office/drawing/2014/main" id="{A3591069-EB63-97AB-8638-B4DEFFD61FB4}"/>
              </a:ext>
            </a:extLst>
          </p:cNvPr>
          <p:cNvSpPr/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10258F6-B5DD-B72A-0921-9C4E38F82E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6001" y="3211033"/>
            <a:ext cx="5882640" cy="97122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2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2761306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 - Custom image - horizonta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ttore 1 4">
            <a:extLst>
              <a:ext uri="{FF2B5EF4-FFF2-40B4-BE49-F238E27FC236}">
                <a16:creationId xmlns:a16="http://schemas.microsoft.com/office/drawing/2014/main" id="{EBF4F91D-1FC7-C21C-323E-1509665E24ED}"/>
              </a:ext>
            </a:extLst>
          </p:cNvPr>
          <p:cNvCxnSpPr>
            <a:cxnSpLocks/>
          </p:cNvCxnSpPr>
          <p:nvPr userDrawn="1"/>
        </p:nvCxnSpPr>
        <p:spPr>
          <a:xfrm>
            <a:off x="1026738" y="3536777"/>
            <a:ext cx="3305210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29">
            <a:extLst>
              <a:ext uri="{FF2B5EF4-FFF2-40B4-BE49-F238E27FC236}">
                <a16:creationId xmlns:a16="http://schemas.microsoft.com/office/drawing/2014/main" id="{01E608A6-CAF7-5776-D63F-7CAA34DA6B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6737" y="1493800"/>
            <a:ext cx="10149154" cy="871509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Presentation Title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B3F6C51-2DA1-F063-A957-D06B18D1BD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6737" y="3714301"/>
            <a:ext cx="10149154" cy="30719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Your name, Your title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D80CC83D-ED25-C71C-AB29-79F8CDB64B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26737" y="4253271"/>
            <a:ext cx="10149155" cy="57249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Other optional information, such as</a:t>
            </a:r>
            <a:br>
              <a:rPr lang="en-GB" noProof="0" dirty="0"/>
            </a:br>
            <a:r>
              <a:rPr lang="en-GB" noProof="0" dirty="0"/>
              <a:t>event name, location and date.</a:t>
            </a:r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B7229B8D-7348-9B77-A7F2-49573E415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337110"/>
            <a:ext cx="12192000" cy="152089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9125B140-0C47-03CC-786E-2DFAC85AEC6D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33" y="392458"/>
            <a:ext cx="2016244" cy="711842"/>
          </a:xfrm>
          <a:prstGeom prst="rect">
            <a:avLst/>
          </a:prstGeom>
        </p:spPr>
      </p:pic>
      <p:sp>
        <p:nvSpPr>
          <p:cNvPr id="12" name="Rettangolo 5">
            <a:extLst>
              <a:ext uri="{FF2B5EF4-FFF2-40B4-BE49-F238E27FC236}">
                <a16:creationId xmlns:a16="http://schemas.microsoft.com/office/drawing/2014/main" id="{A3591069-EB63-97AB-8638-B4DEFFD61FB4}"/>
              </a:ext>
            </a:extLst>
          </p:cNvPr>
          <p:cNvSpPr/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10258F6-B5DD-B72A-0921-9C4E38F82E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6000" y="2579914"/>
            <a:ext cx="10180735" cy="75325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28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240794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C - IAEA image - blue">
    <p:bg>
      <p:bgPr>
        <a:solidFill>
          <a:srgbClr val="0069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" descr="Immagine che contiene nuvola, cielo, aria aperta, giornata&#10;&#10;Descrizione generata automaticamente">
            <a:extLst>
              <a:ext uri="{FF2B5EF4-FFF2-40B4-BE49-F238E27FC236}">
                <a16:creationId xmlns:a16="http://schemas.microsoft.com/office/drawing/2014/main" id="{3241C1C6-9382-DFB6-50ED-C8138C2AA45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857386" cy="6858000"/>
          </a:xfrm>
          <a:prstGeom prst="rect">
            <a:avLst/>
          </a:prstGeom>
        </p:spPr>
      </p:pic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4029801C-5759-4852-1DC1-DC75BDF59C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33" y="392458"/>
            <a:ext cx="2016244" cy="711842"/>
          </a:xfrm>
          <a:prstGeom prst="rect">
            <a:avLst/>
          </a:prstGeom>
        </p:spPr>
      </p:pic>
      <p:sp>
        <p:nvSpPr>
          <p:cNvPr id="2" name="Rettangolo 5">
            <a:extLst>
              <a:ext uri="{FF2B5EF4-FFF2-40B4-BE49-F238E27FC236}">
                <a16:creationId xmlns:a16="http://schemas.microsoft.com/office/drawing/2014/main" id="{440ECDD2-FD18-B4C6-48F4-07512A5E385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cxnSp>
        <p:nvCxnSpPr>
          <p:cNvPr id="18" name="Connettore 1 4">
            <a:extLst>
              <a:ext uri="{FF2B5EF4-FFF2-40B4-BE49-F238E27FC236}">
                <a16:creationId xmlns:a16="http://schemas.microsoft.com/office/drawing/2014/main" id="{030FFAD5-0F62-34A4-8B8A-C36146788BC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570662" y="4929202"/>
            <a:ext cx="389415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E0551CB0-A4B2-CF13-2E8A-24B4430ADD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7570662" y="5106726"/>
            <a:ext cx="3954448" cy="1039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Your name, Your title</a:t>
            </a:r>
          </a:p>
        </p:txBody>
      </p:sp>
      <p:sp>
        <p:nvSpPr>
          <p:cNvPr id="23" name="Title 29">
            <a:extLst>
              <a:ext uri="{FF2B5EF4-FFF2-40B4-BE49-F238E27FC236}">
                <a16:creationId xmlns:a16="http://schemas.microsoft.com/office/drawing/2014/main" id="{3B40B8FD-62D6-4D32-B8A5-EE323DC77F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0663" y="4376029"/>
            <a:ext cx="3960042" cy="38779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>
              <a:defRPr sz="2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63252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C - IAEA im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" descr="Immagine che contiene nuvola, cielo, aria aperta, giornata&#10;&#10;Descrizione generata automaticamente">
            <a:extLst>
              <a:ext uri="{FF2B5EF4-FFF2-40B4-BE49-F238E27FC236}">
                <a16:creationId xmlns:a16="http://schemas.microsoft.com/office/drawing/2014/main" id="{F58AD192-0BD2-2E35-CB7F-E16EEF8DAF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857386" cy="6858000"/>
          </a:xfrm>
          <a:prstGeom prst="rect">
            <a:avLst/>
          </a:prstGeom>
        </p:spPr>
      </p:pic>
      <p:sp>
        <p:nvSpPr>
          <p:cNvPr id="15" name="Title 29">
            <a:extLst>
              <a:ext uri="{FF2B5EF4-FFF2-40B4-BE49-F238E27FC236}">
                <a16:creationId xmlns:a16="http://schemas.microsoft.com/office/drawing/2014/main" id="{75EFFD95-E08A-2F72-914C-E4FB811DA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568940" y="4376029"/>
            <a:ext cx="3960042" cy="38779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>
              <a:defRPr sz="28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Presentation Title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083F086-3CF2-5376-74E0-53A2CA433B9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33" y="392458"/>
            <a:ext cx="2016244" cy="711842"/>
          </a:xfrm>
          <a:prstGeom prst="rect">
            <a:avLst/>
          </a:prstGeom>
        </p:spPr>
      </p:pic>
      <p:sp>
        <p:nvSpPr>
          <p:cNvPr id="3" name="Rettangolo 5">
            <a:extLst>
              <a:ext uri="{FF2B5EF4-FFF2-40B4-BE49-F238E27FC236}">
                <a16:creationId xmlns:a16="http://schemas.microsoft.com/office/drawing/2014/main" id="{C50C9B14-6BE5-B646-7D07-E704CF0E93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cxnSp>
        <p:nvCxnSpPr>
          <p:cNvPr id="23" name="Connettore 1 4">
            <a:extLst>
              <a:ext uri="{FF2B5EF4-FFF2-40B4-BE49-F238E27FC236}">
                <a16:creationId xmlns:a16="http://schemas.microsoft.com/office/drawing/2014/main" id="{D80CA7E8-51C9-F766-22CD-F36CAF399ADA}"/>
              </a:ext>
            </a:extLst>
          </p:cNvPr>
          <p:cNvCxnSpPr/>
          <p:nvPr userDrawn="1"/>
        </p:nvCxnSpPr>
        <p:spPr>
          <a:xfrm>
            <a:off x="7570662" y="4929202"/>
            <a:ext cx="389415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C1BC7D0E-92F1-FC43-5B4A-7376C063B6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66991" y="5082871"/>
            <a:ext cx="3986254" cy="10634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Your name, Your title</a:t>
            </a:r>
          </a:p>
        </p:txBody>
      </p:sp>
    </p:spTree>
    <p:extLst>
      <p:ext uri="{BB962C8B-B14F-4D97-AF65-F5344CB8AC3E}">
        <p14:creationId xmlns:p14="http://schemas.microsoft.com/office/powerpoint/2010/main" val="3563508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80A068-E9CA-B9A9-C8A2-E0B011E67C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379E39-6A17-3C92-0D4A-D24A8E7258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76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5">
            <a:extLst>
              <a:ext uri="{FF2B5EF4-FFF2-40B4-BE49-F238E27FC236}">
                <a16:creationId xmlns:a16="http://schemas.microsoft.com/office/drawing/2014/main" id="{8FF5DAE1-C78C-F1A5-89B5-4AEB6A33D5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" name="Title 29">
            <a:extLst>
              <a:ext uri="{FF2B5EF4-FFF2-40B4-BE49-F238E27FC236}">
                <a16:creationId xmlns:a16="http://schemas.microsoft.com/office/drawing/2014/main" id="{32B3E05E-4415-0F2A-10EE-FB44E47C7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7" y="267991"/>
            <a:ext cx="10508952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49119A3F-83F1-EAC9-7C72-72FB5DAAC3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829518" y="1588624"/>
            <a:ext cx="10548395" cy="4252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28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A28177DD-0DB1-2A38-0380-7D483B4DE8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5" hasCustomPrompt="1"/>
          </p:nvPr>
        </p:nvSpPr>
        <p:spPr>
          <a:xfrm>
            <a:off x="829518" y="2220685"/>
            <a:ext cx="10548395" cy="389708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 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</a:t>
            </a:r>
            <a:r>
              <a:rPr lang="en-GB" noProof="0" dirty="0" err="1"/>
              <a:t>est</a:t>
            </a:r>
            <a:r>
              <a:rPr lang="en-GB" noProof="0" dirty="0"/>
              <a:t>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D9ECC-0F31-8259-B480-3653001661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8D1F14-47C9-D150-D05D-8992CE6996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9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50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 Background">
    <p:bg>
      <p:bgPr>
        <a:solidFill>
          <a:srgbClr val="0069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5">
            <a:extLst>
              <a:ext uri="{FF2B5EF4-FFF2-40B4-BE49-F238E27FC236}">
                <a16:creationId xmlns:a16="http://schemas.microsoft.com/office/drawing/2014/main" id="{48EBAAD1-D3A4-D2D0-2839-7E62D8B947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bg1"/>
              </a:solidFill>
            </a:endParaRPr>
          </a:p>
        </p:txBody>
      </p:sp>
      <p:sp>
        <p:nvSpPr>
          <p:cNvPr id="5" name="Title 29">
            <a:extLst>
              <a:ext uri="{FF2B5EF4-FFF2-40B4-BE49-F238E27FC236}">
                <a16:creationId xmlns:a16="http://schemas.microsoft.com/office/drawing/2014/main" id="{0CB57C80-E4BC-566D-4015-AD92324DE5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6" y="267991"/>
            <a:ext cx="10524583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CF73B998-1BE5-3BBA-5D75-C3B9E8FE78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829518" y="1588624"/>
            <a:ext cx="10548395" cy="4252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28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13CDA78B-FD63-94AE-2DEA-16B1A29CB8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5" hasCustomPrompt="1"/>
          </p:nvPr>
        </p:nvSpPr>
        <p:spPr>
          <a:xfrm>
            <a:off x="829518" y="2220685"/>
            <a:ext cx="10548395" cy="389708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 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</a:t>
            </a:r>
            <a:r>
              <a:rPr lang="en-GB" noProof="0" dirty="0" err="1"/>
              <a:t>est</a:t>
            </a:r>
            <a:r>
              <a:rPr lang="en-GB" noProof="0" dirty="0"/>
              <a:t>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33DA04-2841-7115-F5B2-97236EFC3C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F29D648-EDD6-004C-654A-EBA7B431CA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7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24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A31019FE-CF9B-CB01-5AC1-DBFAF68BAD2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1919139" y="2278251"/>
            <a:ext cx="1944216" cy="1926742"/>
          </a:xfrm>
          <a:prstGeom prst="ellipse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/>
            </a:solidFill>
          </a:ln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GB" noProof="0"/>
              <a:t>Insert picture here</a:t>
            </a:r>
          </a:p>
        </p:txBody>
      </p:sp>
      <p:sp>
        <p:nvSpPr>
          <p:cNvPr id="2" name="Rettangolo 5">
            <a:extLst>
              <a:ext uri="{FF2B5EF4-FFF2-40B4-BE49-F238E27FC236}">
                <a16:creationId xmlns:a16="http://schemas.microsoft.com/office/drawing/2014/main" id="{17BB3A52-50E5-E4EA-DF6D-53A4FDE52F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4" name="Title 29">
            <a:extLst>
              <a:ext uri="{FF2B5EF4-FFF2-40B4-BE49-F238E27FC236}">
                <a16:creationId xmlns:a16="http://schemas.microsoft.com/office/drawing/2014/main" id="{8B3AE43D-C5BD-DB84-09C0-0876E28BC1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7" y="267991"/>
            <a:ext cx="10508952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Speakers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F61DAB39-6CCD-B4A9-3E43-ACC7B252F8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1624938" y="4399612"/>
            <a:ext cx="2545830" cy="2848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20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Surname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F4CA93C2-BE5A-C513-A9A3-6841BA24E6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5" hasCustomPrompt="1"/>
          </p:nvPr>
        </p:nvSpPr>
        <p:spPr>
          <a:xfrm>
            <a:off x="1624938" y="4761874"/>
            <a:ext cx="2545830" cy="2848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Title, Other information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8E733E84-D679-2932-2818-D7E6E1832863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26" hasCustomPrompt="1"/>
          </p:nvPr>
        </p:nvSpPr>
        <p:spPr>
          <a:xfrm>
            <a:off x="5123892" y="2278251"/>
            <a:ext cx="1944216" cy="1926742"/>
          </a:xfrm>
          <a:prstGeom prst="ellipse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/>
            </a:solidFill>
          </a:ln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GB" noProof="0"/>
              <a:t>Insert picture here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980CF9B3-4B21-001C-D299-A61D311B7C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7" hasCustomPrompt="1"/>
          </p:nvPr>
        </p:nvSpPr>
        <p:spPr>
          <a:xfrm>
            <a:off x="4829691" y="4399612"/>
            <a:ext cx="2545830" cy="2848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20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Surname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7E5AF96-7119-DD80-9569-E363A7A9EC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8" hasCustomPrompt="1"/>
          </p:nvPr>
        </p:nvSpPr>
        <p:spPr>
          <a:xfrm>
            <a:off x="4829691" y="4761874"/>
            <a:ext cx="2545830" cy="2848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Title, Other information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6703EFF7-A7E8-2ECE-AF76-CEE875F433A1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29" hasCustomPrompt="1"/>
          </p:nvPr>
        </p:nvSpPr>
        <p:spPr>
          <a:xfrm>
            <a:off x="8324292" y="2278251"/>
            <a:ext cx="1944216" cy="1926742"/>
          </a:xfrm>
          <a:prstGeom prst="ellipse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/>
            </a:solidFill>
          </a:ln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GB" noProof="0"/>
              <a:t>Insert picture here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DB548AFC-3F8F-AF0F-A319-37E1B108EB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0" hasCustomPrompt="1"/>
          </p:nvPr>
        </p:nvSpPr>
        <p:spPr>
          <a:xfrm>
            <a:off x="8030091" y="4399612"/>
            <a:ext cx="2545830" cy="2848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20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Surname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ED3234CD-116C-AD94-7D4D-B9DA46BFDD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1" hasCustomPrompt="1"/>
          </p:nvPr>
        </p:nvSpPr>
        <p:spPr>
          <a:xfrm>
            <a:off x="8030091" y="4761874"/>
            <a:ext cx="2545830" cy="2848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Title, Other information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2B527-5400-3126-363C-612E4DFA2E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DE522B-266A-CCEC-163B-F8805063B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33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960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3663C252-4545-7EC7-3C36-C2B6724B2D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637314" y="0"/>
            <a:ext cx="7554686" cy="6858000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" name="Rettangolo 5">
            <a:extLst>
              <a:ext uri="{FF2B5EF4-FFF2-40B4-BE49-F238E27FC236}">
                <a16:creationId xmlns:a16="http://schemas.microsoft.com/office/drawing/2014/main" id="{29A17EAF-0F9C-6487-CFAC-3E4B463F5A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Title 29">
            <a:extLst>
              <a:ext uri="{FF2B5EF4-FFF2-40B4-BE49-F238E27FC236}">
                <a16:creationId xmlns:a16="http://schemas.microsoft.com/office/drawing/2014/main" id="{4BBFE0B9-2389-CA48-B995-5C0A65B7CF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987" y="267991"/>
            <a:ext cx="3190904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Programme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87F3AE7-55C1-5E16-06E6-3EC539DDB00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0191" y="1588272"/>
            <a:ext cx="3163576" cy="44924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 Sed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</p:txBody>
      </p:sp>
      <p:sp>
        <p:nvSpPr>
          <p:cNvPr id="51" name="Text Placeholder 15">
            <a:extLst>
              <a:ext uri="{FF2B5EF4-FFF2-40B4-BE49-F238E27FC236}">
                <a16:creationId xmlns:a16="http://schemas.microsoft.com/office/drawing/2014/main" id="{7DA2718B-C513-74BD-0DD6-002ABFFCF5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89986" y="1253084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52" name="Text Placeholder 15">
            <a:extLst>
              <a:ext uri="{FF2B5EF4-FFF2-40B4-BE49-F238E27FC236}">
                <a16:creationId xmlns:a16="http://schemas.microsoft.com/office/drawing/2014/main" id="{0BFCFAAF-5212-63C2-F964-12FFAF0E440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89985" y="854177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55" name="Text Placeholder 15">
            <a:extLst>
              <a:ext uri="{FF2B5EF4-FFF2-40B4-BE49-F238E27FC236}">
                <a16:creationId xmlns:a16="http://schemas.microsoft.com/office/drawing/2014/main" id="{D50E95B4-B395-52B8-7C74-C771785CE75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89986" y="2334444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56" name="Text Placeholder 15">
            <a:extLst>
              <a:ext uri="{FF2B5EF4-FFF2-40B4-BE49-F238E27FC236}">
                <a16:creationId xmlns:a16="http://schemas.microsoft.com/office/drawing/2014/main" id="{E5AB873C-088C-896D-01FB-092B34265BE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89985" y="1935537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2288331C-3891-E9EF-27E6-C5609726260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89986" y="3425408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61" name="Text Placeholder 15">
            <a:extLst>
              <a:ext uri="{FF2B5EF4-FFF2-40B4-BE49-F238E27FC236}">
                <a16:creationId xmlns:a16="http://schemas.microsoft.com/office/drawing/2014/main" id="{94A9E4F9-5E1F-0A6E-3846-49F4878C663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89985" y="3026501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62" name="Text Placeholder 15">
            <a:extLst>
              <a:ext uri="{FF2B5EF4-FFF2-40B4-BE49-F238E27FC236}">
                <a16:creationId xmlns:a16="http://schemas.microsoft.com/office/drawing/2014/main" id="{748EC1F4-5805-B9CD-8291-4C03516C767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89986" y="4516180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63" name="Text Placeholder 15">
            <a:extLst>
              <a:ext uri="{FF2B5EF4-FFF2-40B4-BE49-F238E27FC236}">
                <a16:creationId xmlns:a16="http://schemas.microsoft.com/office/drawing/2014/main" id="{32DE445D-EA44-529D-C62C-BF3A6F27F2A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89985" y="4117273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64" name="Text Placeholder 15">
            <a:extLst>
              <a:ext uri="{FF2B5EF4-FFF2-40B4-BE49-F238E27FC236}">
                <a16:creationId xmlns:a16="http://schemas.microsoft.com/office/drawing/2014/main" id="{13C43B31-7CFE-7F40-87EE-4A641F08EDF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189986" y="5614474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65" name="Text Placeholder 15">
            <a:extLst>
              <a:ext uri="{FF2B5EF4-FFF2-40B4-BE49-F238E27FC236}">
                <a16:creationId xmlns:a16="http://schemas.microsoft.com/office/drawing/2014/main" id="{93DE7127-7464-75F4-CF5F-DA9A4746CD5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189985" y="5215567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71" name="Text Placeholder 15">
            <a:extLst>
              <a:ext uri="{FF2B5EF4-FFF2-40B4-BE49-F238E27FC236}">
                <a16:creationId xmlns:a16="http://schemas.microsoft.com/office/drawing/2014/main" id="{0C08C770-0D27-C829-48B2-FB77F4B019A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754293" y="1253084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72" name="Text Placeholder 15">
            <a:extLst>
              <a:ext uri="{FF2B5EF4-FFF2-40B4-BE49-F238E27FC236}">
                <a16:creationId xmlns:a16="http://schemas.microsoft.com/office/drawing/2014/main" id="{B1B38FA0-909B-3F1C-B9BE-C711CEE3F03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754292" y="854177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73" name="Text Placeholder 15">
            <a:extLst>
              <a:ext uri="{FF2B5EF4-FFF2-40B4-BE49-F238E27FC236}">
                <a16:creationId xmlns:a16="http://schemas.microsoft.com/office/drawing/2014/main" id="{4E46D68D-5EC1-7D34-1E61-016F1753010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754293" y="2334444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74" name="Text Placeholder 15">
            <a:extLst>
              <a:ext uri="{FF2B5EF4-FFF2-40B4-BE49-F238E27FC236}">
                <a16:creationId xmlns:a16="http://schemas.microsoft.com/office/drawing/2014/main" id="{D45FE1B4-D5CF-4CEB-3345-595EFEBE3BB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54292" y="1935537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75" name="Text Placeholder 15">
            <a:extLst>
              <a:ext uri="{FF2B5EF4-FFF2-40B4-BE49-F238E27FC236}">
                <a16:creationId xmlns:a16="http://schemas.microsoft.com/office/drawing/2014/main" id="{15B325E4-9F9B-FC47-EE9B-B65E12784BD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54293" y="3425408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76" name="Text Placeholder 15">
            <a:extLst>
              <a:ext uri="{FF2B5EF4-FFF2-40B4-BE49-F238E27FC236}">
                <a16:creationId xmlns:a16="http://schemas.microsoft.com/office/drawing/2014/main" id="{8585BE73-68C9-AF86-8CDE-D777135D434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754292" y="3026501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77" name="Text Placeholder 15">
            <a:extLst>
              <a:ext uri="{FF2B5EF4-FFF2-40B4-BE49-F238E27FC236}">
                <a16:creationId xmlns:a16="http://schemas.microsoft.com/office/drawing/2014/main" id="{BC1274BA-D983-12DE-F48B-CAD1D1102F7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754293" y="4516180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78" name="Text Placeholder 15">
            <a:extLst>
              <a:ext uri="{FF2B5EF4-FFF2-40B4-BE49-F238E27FC236}">
                <a16:creationId xmlns:a16="http://schemas.microsoft.com/office/drawing/2014/main" id="{DFB0F8B4-CED4-02E7-410F-D5A799A7ADA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754292" y="4117273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79" name="Text Placeholder 15">
            <a:extLst>
              <a:ext uri="{FF2B5EF4-FFF2-40B4-BE49-F238E27FC236}">
                <a16:creationId xmlns:a16="http://schemas.microsoft.com/office/drawing/2014/main" id="{B200EBF4-5AC7-11D9-C7B1-396FA2C9B5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754293" y="5614474"/>
            <a:ext cx="2989633" cy="4855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Name of programme event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80" name="Text Placeholder 15">
            <a:extLst>
              <a:ext uri="{FF2B5EF4-FFF2-40B4-BE49-F238E27FC236}">
                <a16:creationId xmlns:a16="http://schemas.microsoft.com/office/drawing/2014/main" id="{F58A849D-AAD0-3411-1CCD-58F85380AF3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754292" y="5215567"/>
            <a:ext cx="2991719" cy="3839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spcBef>
                <a:spcPts val="80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spcBef>
                <a:spcPts val="800"/>
              </a:spcBef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 algn="l">
              <a:spcBef>
                <a:spcPts val="8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 algn="l"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10 am – 12 pm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0CF3C-2273-D9B0-E032-60C2915E32A3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E0511F-FC61-A0AC-F473-6E2B861D3389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3987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blue backgroun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7662C650-C8A9-0E29-2856-6D5A54A277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33" y="392458"/>
            <a:ext cx="2016244" cy="711842"/>
          </a:xfrm>
          <a:prstGeom prst="rect">
            <a:avLst/>
          </a:prstGeom>
        </p:spPr>
      </p:pic>
      <p:sp>
        <p:nvSpPr>
          <p:cNvPr id="3" name="Rettangolo 5">
            <a:extLst>
              <a:ext uri="{FF2B5EF4-FFF2-40B4-BE49-F238E27FC236}">
                <a16:creationId xmlns:a16="http://schemas.microsoft.com/office/drawing/2014/main" id="{34A786FE-DAA2-F077-5F10-B96F05BD48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AC0E9E-D26C-9CFC-C953-EE1089BFA8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8B059F-A37B-B0A6-171A-EE3962F385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1"/>
          </p:nvPr>
        </p:nvSpPr>
        <p:spPr/>
        <p:txBody>
          <a:bodyPr/>
          <a:lstStyle/>
          <a:p>
            <a:fld id="{3BB30F39-7259-494B-92D5-3B8F42EE2288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5978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5">
            <a:extLst>
              <a:ext uri="{FF2B5EF4-FFF2-40B4-BE49-F238E27FC236}">
                <a16:creationId xmlns:a16="http://schemas.microsoft.com/office/drawing/2014/main" id="{468FC154-660E-8C5D-1E93-436C387D47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5" name="Picture 4" descr="A blue leaf and a black background&#10;&#10;Description automatically generated">
            <a:extLst>
              <a:ext uri="{FF2B5EF4-FFF2-40B4-BE49-F238E27FC236}">
                <a16:creationId xmlns:a16="http://schemas.microsoft.com/office/drawing/2014/main" id="{55E44E0D-E4D1-0623-D204-633AD0B73CD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19" y="396061"/>
            <a:ext cx="2020216" cy="71324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BC5D33-4766-71C5-891E-6734932474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8A031-9513-E380-3C85-221FCA07FB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830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grey background">
    <p:bg>
      <p:bgPr>
        <a:solidFill>
          <a:srgbClr val="EEF1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5">
            <a:extLst>
              <a:ext uri="{FF2B5EF4-FFF2-40B4-BE49-F238E27FC236}">
                <a16:creationId xmlns:a16="http://schemas.microsoft.com/office/drawing/2014/main" id="{A98567C8-C110-569F-0410-AEBF994942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4" name="Picture 3" descr="A blue leaf and a black background&#10;&#10;Description automatically generated">
            <a:extLst>
              <a:ext uri="{FF2B5EF4-FFF2-40B4-BE49-F238E27FC236}">
                <a16:creationId xmlns:a16="http://schemas.microsoft.com/office/drawing/2014/main" id="{8B08E9F2-ED85-F0A4-93A3-B1B5C863E4E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19" y="396061"/>
            <a:ext cx="2020216" cy="71324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8338CD-7623-B8A9-7B37-262D35D451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18182F-E36E-A309-4212-69C1030636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644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blu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8">
            <a:extLst>
              <a:ext uri="{FF2B5EF4-FFF2-40B4-BE49-F238E27FC236}">
                <a16:creationId xmlns:a16="http://schemas.microsoft.com/office/drawing/2014/main" id="{EAC11DFD-6674-56CB-62D1-8323751A3F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7516678" y="0"/>
            <a:ext cx="4675322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360B473-209C-D9F0-6BDA-8434B98045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le 29">
            <a:extLst>
              <a:ext uri="{FF2B5EF4-FFF2-40B4-BE49-F238E27FC236}">
                <a16:creationId xmlns:a16="http://schemas.microsoft.com/office/drawing/2014/main" id="{B6C61402-1054-CFBE-0134-2D1654F6A5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5" y="267991"/>
            <a:ext cx="5765015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AEA714C2-D21D-7059-49D8-B742BDCDB8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829519" y="1588624"/>
            <a:ext cx="5799882" cy="4499660"/>
          </a:xfrm>
          <a:prstGeom prst="rect">
            <a:avLst/>
          </a:prstGeom>
        </p:spPr>
        <p:txBody>
          <a:bodyPr lIns="0" tIns="0" rIns="0" bIns="0"/>
          <a:lstStyle>
            <a:lvl1pPr marL="342900" indent="-3420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  <a:p>
            <a:pPr lvl="0"/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008A1C-95F2-4978-3CD3-42DF3602C2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0233A-9F79-C811-C343-05DEE5BF205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8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933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8">
            <a:extLst>
              <a:ext uri="{FF2B5EF4-FFF2-40B4-BE49-F238E27FC236}">
                <a16:creationId xmlns:a16="http://schemas.microsoft.com/office/drawing/2014/main" id="{EAC11DFD-6674-56CB-62D1-8323751A3F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7516678" y="0"/>
            <a:ext cx="4675322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" name="Rettangolo 5">
            <a:extLst>
              <a:ext uri="{FF2B5EF4-FFF2-40B4-BE49-F238E27FC236}">
                <a16:creationId xmlns:a16="http://schemas.microsoft.com/office/drawing/2014/main" id="{697BBFE3-EBC4-060C-FCB8-F667D11833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Title 29">
            <a:extLst>
              <a:ext uri="{FF2B5EF4-FFF2-40B4-BE49-F238E27FC236}">
                <a16:creationId xmlns:a16="http://schemas.microsoft.com/office/drawing/2014/main" id="{E92DAA08-F2A7-B617-B5A1-D5F567DFD0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5" y="267991"/>
            <a:ext cx="5765015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7849F3EB-A419-DD1D-4D54-5487A47B85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840190" y="1588273"/>
            <a:ext cx="5767344" cy="4486524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34647B-F554-3363-C26C-CFB667B882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8A8C1F-8E73-D238-8BD4-E50C0BD58A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806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right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131043-360E-FCA5-9322-F00EB78240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5161280"/>
            <a:ext cx="12192000" cy="1696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Segnaposto immagine 8">
            <a:extLst>
              <a:ext uri="{FF2B5EF4-FFF2-40B4-BE49-F238E27FC236}">
                <a16:creationId xmlns:a16="http://schemas.microsoft.com/office/drawing/2014/main" id="{EAC11DFD-6674-56CB-62D1-8323751A3F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7516678" y="635365"/>
            <a:ext cx="4106362" cy="558727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effectLst>
            <a:outerShdw blurRad="245052" dist="37662" dir="3840000" algn="ctr" rotWithShape="0">
              <a:srgbClr val="000000">
                <a:alpha val="19611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" name="Rettangolo 5">
            <a:extLst>
              <a:ext uri="{FF2B5EF4-FFF2-40B4-BE49-F238E27FC236}">
                <a16:creationId xmlns:a16="http://schemas.microsoft.com/office/drawing/2014/main" id="{697BBFE3-EBC4-060C-FCB8-F667D11833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Title 29">
            <a:extLst>
              <a:ext uri="{FF2B5EF4-FFF2-40B4-BE49-F238E27FC236}">
                <a16:creationId xmlns:a16="http://schemas.microsoft.com/office/drawing/2014/main" id="{E92DAA08-F2A7-B617-B5A1-D5F567DFD0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5" y="267991"/>
            <a:ext cx="5765015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7849F3EB-A419-DD1D-4D54-5487A47B85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840190" y="1588273"/>
            <a:ext cx="5767344" cy="3229912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42291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.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DB0EA779-CDEB-9B44-B999-742B6DB750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838985" y="5498122"/>
            <a:ext cx="5765015" cy="104167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Add useful resources here, such as links or an explanation of the picture.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18C4B-06B1-292D-95D1-9D08ED5BAC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6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983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right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131043-360E-FCA5-9322-F00EB78240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5161280"/>
            <a:ext cx="12192000" cy="1696720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79FE0D-2216-FCE6-642E-C075129D01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777046" y="0"/>
            <a:ext cx="24149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Segnaposto immagine 8">
            <a:extLst>
              <a:ext uri="{FF2B5EF4-FFF2-40B4-BE49-F238E27FC236}">
                <a16:creationId xmlns:a16="http://schemas.microsoft.com/office/drawing/2014/main" id="{EAC11DFD-6674-56CB-62D1-8323751A3F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7643446" y="635365"/>
            <a:ext cx="3979594" cy="558727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effectLst>
            <a:outerShdw blurRad="245052" dist="37662" dir="3840000" algn="ctr" rotWithShape="0">
              <a:srgbClr val="000000">
                <a:alpha val="19611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" name="Rettangolo 5">
            <a:extLst>
              <a:ext uri="{FF2B5EF4-FFF2-40B4-BE49-F238E27FC236}">
                <a16:creationId xmlns:a16="http://schemas.microsoft.com/office/drawing/2014/main" id="{697BBFE3-EBC4-060C-FCB8-F667D11833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Title 29">
            <a:extLst>
              <a:ext uri="{FF2B5EF4-FFF2-40B4-BE49-F238E27FC236}">
                <a16:creationId xmlns:a16="http://schemas.microsoft.com/office/drawing/2014/main" id="{E92DAA08-F2A7-B617-B5A1-D5F567DFD0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5" y="267991"/>
            <a:ext cx="5765015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7849F3EB-A419-DD1D-4D54-5487A47B85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840190" y="1588273"/>
            <a:ext cx="5767344" cy="3229912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42291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.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AF671248-629D-CEF8-F01F-488ABE4640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838985" y="5498122"/>
            <a:ext cx="5765015" cy="104167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Add useful resources here, such as links or an explanation of the picture.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8B3823-8F67-43D1-40F7-4BFA26541C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6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205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sid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8">
            <a:extLst>
              <a:ext uri="{FF2B5EF4-FFF2-40B4-BE49-F238E27FC236}">
                <a16:creationId xmlns:a16="http://schemas.microsoft.com/office/drawing/2014/main" id="{1DB3B5BF-B4AC-CF81-9626-12011A03E1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0" y="0"/>
            <a:ext cx="4675322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3" name="Rettangolo 5">
            <a:extLst>
              <a:ext uri="{FF2B5EF4-FFF2-40B4-BE49-F238E27FC236}">
                <a16:creationId xmlns:a16="http://schemas.microsoft.com/office/drawing/2014/main" id="{E7AE2330-AD44-1F29-B58E-FE870629963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681416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Title 29">
            <a:extLst>
              <a:ext uri="{FF2B5EF4-FFF2-40B4-BE49-F238E27FC236}">
                <a16:creationId xmlns:a16="http://schemas.microsoft.com/office/drawing/2014/main" id="{178D0FF7-D64D-98BC-68D2-FFD8425F3A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5520401" y="267991"/>
            <a:ext cx="5765015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3DD40AB1-DEEE-4AC1-6661-F5553C8F00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5531459" y="1588273"/>
            <a:ext cx="5767344" cy="448652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FAB87F-64EA-8655-F3CC-A1E2DD3C5E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017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small blue backgroun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5A785F4-C2D7-044E-4078-42C2F41A16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7331425" y="1605588"/>
            <a:ext cx="3982337" cy="4353509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9C274B8-BFB3-7407-83DC-2FD23778B6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le 29">
            <a:extLst>
              <a:ext uri="{FF2B5EF4-FFF2-40B4-BE49-F238E27FC236}">
                <a16:creationId xmlns:a16="http://schemas.microsoft.com/office/drawing/2014/main" id="{9829A86A-D5CB-AD23-4039-EDEB9839FC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5" y="267991"/>
            <a:ext cx="5765015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110AB46F-361C-3EB3-82D6-A7D6C25891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829519" y="1588624"/>
            <a:ext cx="5799882" cy="44996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233C866-7524-3D0D-CB2A-CD62200BB6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D868F6C-4079-84E2-C733-1E2279AF18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6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91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small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2">
            <a:extLst>
              <a:ext uri="{FF2B5EF4-FFF2-40B4-BE49-F238E27FC236}">
                <a16:creationId xmlns:a16="http://schemas.microsoft.com/office/drawing/2014/main" id="{611D231C-C35A-E142-6369-B4D6C36F47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7331425" y="1605588"/>
            <a:ext cx="3982337" cy="4353509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F68E537-C5FD-39E0-EAFB-3C7055506A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le 29">
            <a:extLst>
              <a:ext uri="{FF2B5EF4-FFF2-40B4-BE49-F238E27FC236}">
                <a16:creationId xmlns:a16="http://schemas.microsoft.com/office/drawing/2014/main" id="{F8CB0A34-6A0C-877E-30C2-203436F2A7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5" y="267991"/>
            <a:ext cx="5765015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564A298B-71D8-24C5-A953-D9D2B601D4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840190" y="1588273"/>
            <a:ext cx="5767344" cy="448652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552568-75CD-47E1-7202-9D1EF5E02A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3AC09D4-A6E1-9C50-0908-4FF67FFFDA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1633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ottom blue backgroun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5A785F4-C2D7-044E-4078-42C2F41A16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0" y="3998563"/>
            <a:ext cx="12192000" cy="2859437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0" name="Rettangolo 5">
            <a:extLst>
              <a:ext uri="{FF2B5EF4-FFF2-40B4-BE49-F238E27FC236}">
                <a16:creationId xmlns:a16="http://schemas.microsoft.com/office/drawing/2014/main" id="{016BA0C5-0D7F-BFC1-91CD-D11147E118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29">
            <a:extLst>
              <a:ext uri="{FF2B5EF4-FFF2-40B4-BE49-F238E27FC236}">
                <a16:creationId xmlns:a16="http://schemas.microsoft.com/office/drawing/2014/main" id="{68DFB2A9-53D4-8EFC-1C37-7C2D3548E0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6" y="267991"/>
            <a:ext cx="10524583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7135F8CB-71AC-C946-FCBB-E34A144BFD9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829519" y="1588624"/>
            <a:ext cx="10556938" cy="196011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 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E5C07-2B93-5417-D2FC-E162B6A1F5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6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792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ottom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2">
            <a:extLst>
              <a:ext uri="{FF2B5EF4-FFF2-40B4-BE49-F238E27FC236}">
                <a16:creationId xmlns:a16="http://schemas.microsoft.com/office/drawing/2014/main" id="{B998A4F0-20DD-E673-ECA9-D13ED2D5C0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0" y="3998563"/>
            <a:ext cx="12192000" cy="2859437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3" name="Rettangolo 5">
            <a:extLst>
              <a:ext uri="{FF2B5EF4-FFF2-40B4-BE49-F238E27FC236}">
                <a16:creationId xmlns:a16="http://schemas.microsoft.com/office/drawing/2014/main" id="{0A824760-70E9-F665-761B-910AC1770D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Title 29">
            <a:extLst>
              <a:ext uri="{FF2B5EF4-FFF2-40B4-BE49-F238E27FC236}">
                <a16:creationId xmlns:a16="http://schemas.microsoft.com/office/drawing/2014/main" id="{AD1849D8-525F-DE98-DF67-1879268217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7" y="267991"/>
            <a:ext cx="10508952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CA527522-6B7A-0A1D-562E-4E096BC628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840190" y="1588273"/>
            <a:ext cx="10522224" cy="20375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 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B32B4-5019-8F6A-49EC-E499172C19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528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rectangles + Tit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2">
            <a:extLst>
              <a:ext uri="{FF2B5EF4-FFF2-40B4-BE49-F238E27FC236}">
                <a16:creationId xmlns:a16="http://schemas.microsoft.com/office/drawing/2014/main" id="{B34F13FA-CBA9-E8D7-66FA-2BF4D0C39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6096000" y="1486971"/>
            <a:ext cx="6096000" cy="2730143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2DFDC2B0-1F84-1C2C-0FBB-3605583124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0" y="4217114"/>
            <a:ext cx="6096000" cy="264088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7A2C5FE3-3A7D-BE65-237C-E2A495D122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838987" y="1689991"/>
            <a:ext cx="4380833" cy="23241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</p:txBody>
      </p:sp>
      <p:sp>
        <p:nvSpPr>
          <p:cNvPr id="4" name="Text Placeholder 33">
            <a:extLst>
              <a:ext uri="{FF2B5EF4-FFF2-40B4-BE49-F238E27FC236}">
                <a16:creationId xmlns:a16="http://schemas.microsoft.com/office/drawing/2014/main" id="{E9E37D14-9843-DAD7-072E-840C886E3F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6965347" y="4375506"/>
            <a:ext cx="4380833" cy="23241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</p:txBody>
      </p:sp>
      <p:sp>
        <p:nvSpPr>
          <p:cNvPr id="8" name="Rettangolo 19">
            <a:extLst>
              <a:ext uri="{FF2B5EF4-FFF2-40B4-BE49-F238E27FC236}">
                <a16:creationId xmlns:a16="http://schemas.microsoft.com/office/drawing/2014/main" id="{2909B427-FF76-AB37-40BA-E5DB2E0EA3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1486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Rettangolo 5">
            <a:extLst>
              <a:ext uri="{FF2B5EF4-FFF2-40B4-BE49-F238E27FC236}">
                <a16:creationId xmlns:a16="http://schemas.microsoft.com/office/drawing/2014/main" id="{BD8B80C6-8D7B-32C7-5FCF-D3BA2F5827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Title 29">
            <a:extLst>
              <a:ext uri="{FF2B5EF4-FFF2-40B4-BE49-F238E27FC236}">
                <a16:creationId xmlns:a16="http://schemas.microsoft.com/office/drawing/2014/main" id="{719B91B8-F728-3740-3C4E-1C7A2A7F83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7" y="267991"/>
            <a:ext cx="10508952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2012C5-03DD-175B-2852-2AC7C2B308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7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1150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rectangle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2">
            <a:extLst>
              <a:ext uri="{FF2B5EF4-FFF2-40B4-BE49-F238E27FC236}">
                <a16:creationId xmlns:a16="http://schemas.microsoft.com/office/drawing/2014/main" id="{B34F13FA-CBA9-E8D7-66FA-2BF4D0C39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2DFDC2B0-1F84-1C2C-0FBB-3605583124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7A2C5FE3-3A7D-BE65-237C-E2A495D122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846487" y="586740"/>
            <a:ext cx="4380833" cy="23241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</p:txBody>
      </p:sp>
      <p:sp>
        <p:nvSpPr>
          <p:cNvPr id="4" name="Text Placeholder 33">
            <a:extLst>
              <a:ext uri="{FF2B5EF4-FFF2-40B4-BE49-F238E27FC236}">
                <a16:creationId xmlns:a16="http://schemas.microsoft.com/office/drawing/2014/main" id="{E9E37D14-9843-DAD7-072E-840C886E3F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6965347" y="4015740"/>
            <a:ext cx="4380833" cy="23241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08ADB3-4B01-DD0D-5D6E-9E4A3E0810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7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1659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rectangles + Tit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2">
            <a:extLst>
              <a:ext uri="{FF2B5EF4-FFF2-40B4-BE49-F238E27FC236}">
                <a16:creationId xmlns:a16="http://schemas.microsoft.com/office/drawing/2014/main" id="{B34F13FA-CBA9-E8D7-66FA-2BF4D0C39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8127600" y="1486971"/>
            <a:ext cx="4064400" cy="26856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3">
            <a:extLst>
              <a:ext uri="{FF2B5EF4-FFF2-40B4-BE49-F238E27FC236}">
                <a16:creationId xmlns:a16="http://schemas.microsoft.com/office/drawing/2014/main" id="{E9E37D14-9843-DAD7-072E-840C886E3F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8346830" y="4438898"/>
            <a:ext cx="3622431" cy="215111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1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</p:txBody>
      </p:sp>
      <p:sp>
        <p:nvSpPr>
          <p:cNvPr id="8" name="Rettangolo 19">
            <a:extLst>
              <a:ext uri="{FF2B5EF4-FFF2-40B4-BE49-F238E27FC236}">
                <a16:creationId xmlns:a16="http://schemas.microsoft.com/office/drawing/2014/main" id="{2909B427-FF76-AB37-40BA-E5DB2E0EA3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1486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Rettangolo 5">
            <a:extLst>
              <a:ext uri="{FF2B5EF4-FFF2-40B4-BE49-F238E27FC236}">
                <a16:creationId xmlns:a16="http://schemas.microsoft.com/office/drawing/2014/main" id="{BD8B80C6-8D7B-32C7-5FCF-D3BA2F5827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Title 29">
            <a:extLst>
              <a:ext uri="{FF2B5EF4-FFF2-40B4-BE49-F238E27FC236}">
                <a16:creationId xmlns:a16="http://schemas.microsoft.com/office/drawing/2014/main" id="{719B91B8-F728-3740-3C4E-1C7A2A7F83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7" y="267991"/>
            <a:ext cx="10508952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5" name="Segnaposto immagine 2">
            <a:extLst>
              <a:ext uri="{FF2B5EF4-FFF2-40B4-BE49-F238E27FC236}">
                <a16:creationId xmlns:a16="http://schemas.microsoft.com/office/drawing/2014/main" id="{1B483947-7717-F47F-4CF6-E2A2A5C894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/>
          </p:nvPr>
        </p:nvSpPr>
        <p:spPr>
          <a:xfrm>
            <a:off x="4064401" y="4172571"/>
            <a:ext cx="4064400" cy="26856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630CCAB7-84B2-0FCF-4374-2FA5EC8771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223941" y="4438897"/>
            <a:ext cx="3622431" cy="215111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1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</p:txBody>
      </p:sp>
      <p:sp>
        <p:nvSpPr>
          <p:cNvPr id="13" name="Segnaposto immagine 2">
            <a:extLst>
              <a:ext uri="{FF2B5EF4-FFF2-40B4-BE49-F238E27FC236}">
                <a16:creationId xmlns:a16="http://schemas.microsoft.com/office/drawing/2014/main" id="{3B0F4E01-FC82-321B-E759-821FA621EA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8"/>
          </p:nvPr>
        </p:nvSpPr>
        <p:spPr>
          <a:xfrm>
            <a:off x="0" y="1486970"/>
            <a:ext cx="4064400" cy="26856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16515FA5-AAED-F9B0-E309-7B0F9CCB0A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4282247" y="1754215"/>
            <a:ext cx="3622431" cy="215111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1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5ABE8-3E7B-03DB-2D5B-4F7AFCB276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45476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rectangle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2DFDC2B0-1F84-1C2C-0FBB-3605583124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-1" y="3429000"/>
            <a:ext cx="4052712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DE1134E-01A9-BEDC-1B93-3FC0FCCC5A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4052807" y="0"/>
            <a:ext cx="4076054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Segnaposto immagine 2">
            <a:extLst>
              <a:ext uri="{FF2B5EF4-FFF2-40B4-BE49-F238E27FC236}">
                <a16:creationId xmlns:a16="http://schemas.microsoft.com/office/drawing/2014/main" id="{36FAAB90-4BFC-E3A3-2DE3-2C50177EF8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/>
          </p:nvPr>
        </p:nvSpPr>
        <p:spPr>
          <a:xfrm>
            <a:off x="8139289" y="3429000"/>
            <a:ext cx="4052711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D0BB4F84-C3EB-2DE7-682D-62B94F7452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503696" y="586740"/>
            <a:ext cx="3053166" cy="23241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E2F8E3ED-B75B-258C-3B24-DCF2AEE1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8633460" y="586739"/>
            <a:ext cx="3053166" cy="23241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11006461-ADA8-59B9-04FF-CC0AEA93A6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4564251" y="3977640"/>
            <a:ext cx="3053166" cy="23241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74085-22CD-219C-43E2-9AF62816CB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3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0322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rectangles + Tit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2DFDC2B0-1F84-1C2C-0FBB-3605583124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0" y="4172400"/>
            <a:ext cx="3063240" cy="26856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694F22-3141-196F-ADE1-CAC196D36F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3063240" y="1474616"/>
            <a:ext cx="3032760" cy="26856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5" name="Segnaposto immagine 2">
            <a:extLst>
              <a:ext uri="{FF2B5EF4-FFF2-40B4-BE49-F238E27FC236}">
                <a16:creationId xmlns:a16="http://schemas.microsoft.com/office/drawing/2014/main" id="{E3742A0C-A8D2-E77C-937E-ACAA2ADB62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7"/>
          </p:nvPr>
        </p:nvSpPr>
        <p:spPr>
          <a:xfrm>
            <a:off x="6096000" y="4172400"/>
            <a:ext cx="3063240" cy="26856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" name="Segnaposto immagine 2">
            <a:extLst>
              <a:ext uri="{FF2B5EF4-FFF2-40B4-BE49-F238E27FC236}">
                <a16:creationId xmlns:a16="http://schemas.microsoft.com/office/drawing/2014/main" id="{1821D268-C4C8-891E-803C-B88212CF81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9"/>
          </p:nvPr>
        </p:nvSpPr>
        <p:spPr>
          <a:xfrm>
            <a:off x="9159240" y="1474616"/>
            <a:ext cx="3032760" cy="26856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8B6DBAAB-BB60-ACBD-F358-0A4A9952E1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350743" y="1505333"/>
            <a:ext cx="2331053" cy="26365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.</a:t>
            </a:r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71EF1C8D-2E30-6C53-6181-ED35DF3D37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6477444" y="1505333"/>
            <a:ext cx="2331053" cy="26365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.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:a16="http://schemas.microsoft.com/office/drawing/2014/main" id="{C13E9A9B-9B9B-F9FF-8005-0A86AC3AB1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416522" y="4196940"/>
            <a:ext cx="2331053" cy="26365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.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:a16="http://schemas.microsoft.com/office/drawing/2014/main" id="{CB34566E-99B0-DBCE-5EA3-8CBA0DE150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9507665" y="4196940"/>
            <a:ext cx="2331053" cy="26365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.</a:t>
            </a:r>
          </a:p>
        </p:txBody>
      </p:sp>
      <p:sp>
        <p:nvSpPr>
          <p:cNvPr id="2" name="Rettangolo 19">
            <a:extLst>
              <a:ext uri="{FF2B5EF4-FFF2-40B4-BE49-F238E27FC236}">
                <a16:creationId xmlns:a16="http://schemas.microsoft.com/office/drawing/2014/main" id="{E9698FEE-142A-B8A7-993E-4B53C13728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1486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Rettangolo 5">
            <a:extLst>
              <a:ext uri="{FF2B5EF4-FFF2-40B4-BE49-F238E27FC236}">
                <a16:creationId xmlns:a16="http://schemas.microsoft.com/office/drawing/2014/main" id="{69AB0F86-7D0E-36A7-083D-65F52169B7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Title 29">
            <a:extLst>
              <a:ext uri="{FF2B5EF4-FFF2-40B4-BE49-F238E27FC236}">
                <a16:creationId xmlns:a16="http://schemas.microsoft.com/office/drawing/2014/main" id="{C4C05A18-6DF7-FAC6-4D55-50F4471C9F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7" y="267991"/>
            <a:ext cx="10508952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1344B98-CBCD-BB6B-2986-223A0D861F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6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616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rectangle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2DFDC2B0-1F84-1C2C-0FBB-3605583124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0" y="3429000"/>
            <a:ext cx="3063240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694F22-3141-196F-ADE1-CAC196D36F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3063240" y="0"/>
            <a:ext cx="3032760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Segnaposto immagine 2">
            <a:extLst>
              <a:ext uri="{FF2B5EF4-FFF2-40B4-BE49-F238E27FC236}">
                <a16:creationId xmlns:a16="http://schemas.microsoft.com/office/drawing/2014/main" id="{E3742A0C-A8D2-E77C-937E-ACAA2ADB62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7"/>
          </p:nvPr>
        </p:nvSpPr>
        <p:spPr>
          <a:xfrm>
            <a:off x="6096000" y="3429000"/>
            <a:ext cx="3063240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Segnaposto immagine 2">
            <a:extLst>
              <a:ext uri="{FF2B5EF4-FFF2-40B4-BE49-F238E27FC236}">
                <a16:creationId xmlns:a16="http://schemas.microsoft.com/office/drawing/2014/main" id="{1821D268-C4C8-891E-803C-B88212CF81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9"/>
          </p:nvPr>
        </p:nvSpPr>
        <p:spPr>
          <a:xfrm>
            <a:off x="9159240" y="0"/>
            <a:ext cx="3032760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8B6DBAAB-BB60-ACBD-F358-0A4A9952E1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412147" y="434340"/>
            <a:ext cx="2331053" cy="26365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.</a:t>
            </a:r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71EF1C8D-2E30-6C53-6181-ED35DF3D37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6508147" y="434340"/>
            <a:ext cx="2331053" cy="26365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.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:a16="http://schemas.microsoft.com/office/drawing/2014/main" id="{C13E9A9B-9B9B-F9FF-8005-0A86AC3AB1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421380" y="3840480"/>
            <a:ext cx="2331053" cy="26365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.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:a16="http://schemas.microsoft.com/office/drawing/2014/main" id="{CB34566E-99B0-DBCE-5EA3-8CBA0DE150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9517380" y="3840480"/>
            <a:ext cx="2331053" cy="263652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7pPr>
            <a:lvl8pPr marL="32004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8pPr>
            <a:lvl9pPr marL="3657600" indent="0" algn="l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C9A1C-AE9C-17EC-3ADD-E59A61E922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6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49301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ox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9">
            <a:extLst>
              <a:ext uri="{FF2B5EF4-FFF2-40B4-BE49-F238E27FC236}">
                <a16:creationId xmlns:a16="http://schemas.microsoft.com/office/drawing/2014/main" id="{E2AB63E9-B8DC-15C8-5EE6-6DF79A4DD4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452624" y="0"/>
            <a:ext cx="3739376" cy="6858000"/>
          </a:xfrm>
          <a:prstGeom prst="rect">
            <a:avLst/>
          </a:prstGeom>
          <a:solidFill>
            <a:srgbClr val="0069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" name="Rettangolo 5">
            <a:extLst>
              <a:ext uri="{FF2B5EF4-FFF2-40B4-BE49-F238E27FC236}">
                <a16:creationId xmlns:a16="http://schemas.microsoft.com/office/drawing/2014/main" id="{FFBBBCFA-4E6E-6710-ABF3-431DE5C67F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Title 29">
            <a:extLst>
              <a:ext uri="{FF2B5EF4-FFF2-40B4-BE49-F238E27FC236}">
                <a16:creationId xmlns:a16="http://schemas.microsoft.com/office/drawing/2014/main" id="{B3663E5A-C780-EF7D-1F8E-DDE1CD4465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6" y="267991"/>
            <a:ext cx="7273383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0F6F861-A1EF-439E-798C-7E09DD9047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840189" y="1588273"/>
            <a:ext cx="7270139" cy="448652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21319-721A-016A-4E78-79FB5D88D5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67F91D0-DA85-ED9E-183E-DC37833411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2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958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9">
            <a:extLst>
              <a:ext uri="{FF2B5EF4-FFF2-40B4-BE49-F238E27FC236}">
                <a16:creationId xmlns:a16="http://schemas.microsoft.com/office/drawing/2014/main" id="{E2AB63E9-B8DC-15C8-5EE6-6DF79A4DD4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4533580" cy="6858000"/>
          </a:xfrm>
          <a:prstGeom prst="rect">
            <a:avLst/>
          </a:prstGeom>
          <a:solidFill>
            <a:srgbClr val="0069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Segnaposto immagine 2">
            <a:extLst>
              <a:ext uri="{FF2B5EF4-FFF2-40B4-BE49-F238E27FC236}">
                <a16:creationId xmlns:a16="http://schemas.microsoft.com/office/drawing/2014/main" id="{1112C3B9-96DA-1213-B499-7B33167D25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9633088" y="0"/>
            <a:ext cx="2558911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0" name="Segnaposto immagine 2">
            <a:extLst>
              <a:ext uri="{FF2B5EF4-FFF2-40B4-BE49-F238E27FC236}">
                <a16:creationId xmlns:a16="http://schemas.microsoft.com/office/drawing/2014/main" id="{B9A7CD39-8F01-EC38-A1E0-E9A3AC07D4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/>
          </p:nvPr>
        </p:nvSpPr>
        <p:spPr>
          <a:xfrm>
            <a:off x="9633088" y="3429000"/>
            <a:ext cx="2558911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39FF97C5-B3C8-D522-6AA1-885D5671A1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7"/>
          </p:nvPr>
        </p:nvSpPr>
        <p:spPr>
          <a:xfrm>
            <a:off x="7070568" y="0"/>
            <a:ext cx="2558911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2" name="Segnaposto immagine 2">
            <a:extLst>
              <a:ext uri="{FF2B5EF4-FFF2-40B4-BE49-F238E27FC236}">
                <a16:creationId xmlns:a16="http://schemas.microsoft.com/office/drawing/2014/main" id="{A40EA8D8-431A-A1D3-FF7A-71AEA99A4A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8"/>
          </p:nvPr>
        </p:nvSpPr>
        <p:spPr>
          <a:xfrm>
            <a:off x="7070568" y="3429000"/>
            <a:ext cx="2558911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3" name="Segnaposto immagine 2">
            <a:extLst>
              <a:ext uri="{FF2B5EF4-FFF2-40B4-BE49-F238E27FC236}">
                <a16:creationId xmlns:a16="http://schemas.microsoft.com/office/drawing/2014/main" id="{44A8197F-4F57-8D0A-97F1-460BC6F0541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9"/>
          </p:nvPr>
        </p:nvSpPr>
        <p:spPr>
          <a:xfrm>
            <a:off x="4522031" y="0"/>
            <a:ext cx="2558911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4" name="Segnaposto immagine 2">
            <a:extLst>
              <a:ext uri="{FF2B5EF4-FFF2-40B4-BE49-F238E27FC236}">
                <a16:creationId xmlns:a16="http://schemas.microsoft.com/office/drawing/2014/main" id="{AFC42482-BA80-B86C-26B2-54CA193152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/>
          </p:nvPr>
        </p:nvSpPr>
        <p:spPr>
          <a:xfrm>
            <a:off x="4522031" y="3429000"/>
            <a:ext cx="2558911" cy="3429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7" name="Rettangolo 5">
            <a:extLst>
              <a:ext uri="{FF2B5EF4-FFF2-40B4-BE49-F238E27FC236}">
                <a16:creationId xmlns:a16="http://schemas.microsoft.com/office/drawing/2014/main" id="{D827A793-34EA-466C-FC9B-969379DD94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Title 29">
            <a:extLst>
              <a:ext uri="{FF2B5EF4-FFF2-40B4-BE49-F238E27FC236}">
                <a16:creationId xmlns:a16="http://schemas.microsoft.com/office/drawing/2014/main" id="{55F3B724-B102-F403-F56B-3E8DF6109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6" y="267991"/>
            <a:ext cx="3131230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BFBF0A4A-3B44-310B-F871-F37289CC4F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5" hasCustomPrompt="1"/>
          </p:nvPr>
        </p:nvSpPr>
        <p:spPr>
          <a:xfrm>
            <a:off x="829519" y="1588624"/>
            <a:ext cx="3131230" cy="4431176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Sed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ut.</a:t>
            </a:r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4F97E4-9CE6-33D4-D335-E32D6446CA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05430-678B-5946-0ADD-806276F8D0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7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353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19">
            <a:extLst>
              <a:ext uri="{FF2B5EF4-FFF2-40B4-BE49-F238E27FC236}">
                <a16:creationId xmlns:a16="http://schemas.microsoft.com/office/drawing/2014/main" id="{A132C46B-02FD-A43A-094F-8C78AA960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452624" y="0"/>
            <a:ext cx="3739376" cy="6858000"/>
          </a:xfrm>
          <a:prstGeom prst="rect">
            <a:avLst/>
          </a:prstGeom>
          <a:solidFill>
            <a:srgbClr val="0069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Segnaposto immagine 8">
            <a:extLst>
              <a:ext uri="{FF2B5EF4-FFF2-40B4-BE49-F238E27FC236}">
                <a16:creationId xmlns:a16="http://schemas.microsoft.com/office/drawing/2014/main" id="{BFBCD2B1-6BEF-0235-BE70-A8CD748917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4846320" y="1088967"/>
            <a:ext cx="6217920" cy="3790604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5" name="Rettangolo 5">
            <a:extLst>
              <a:ext uri="{FF2B5EF4-FFF2-40B4-BE49-F238E27FC236}">
                <a16:creationId xmlns:a16="http://schemas.microsoft.com/office/drawing/2014/main" id="{84C132FD-360C-52E9-714D-E113ABF525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Title 29">
            <a:extLst>
              <a:ext uri="{FF2B5EF4-FFF2-40B4-BE49-F238E27FC236}">
                <a16:creationId xmlns:a16="http://schemas.microsoft.com/office/drawing/2014/main" id="{13BB7AFB-62EC-57E2-9ECC-EE05A5A8E7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6" y="267991"/>
            <a:ext cx="3131230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/>
              <a:t>Title Here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B5C0AE79-5055-A505-E930-008E51F68D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838986" y="1588625"/>
            <a:ext cx="3149921" cy="4480402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Sed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ut.</a:t>
            </a:r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01328A-4EE8-EA26-E0D3-30ACA854AB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42E4D-D163-0412-AC5F-083FB07342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3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1298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5">
            <a:extLst>
              <a:ext uri="{FF2B5EF4-FFF2-40B4-BE49-F238E27FC236}">
                <a16:creationId xmlns:a16="http://schemas.microsoft.com/office/drawing/2014/main" id="{FFBBBCFA-4E6E-6710-ABF3-431DE5C67F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Segnaposto immagine 2">
            <a:extLst>
              <a:ext uri="{FF2B5EF4-FFF2-40B4-BE49-F238E27FC236}">
                <a16:creationId xmlns:a16="http://schemas.microsoft.com/office/drawing/2014/main" id="{F29FA56A-669F-ED51-B15C-E955E06A79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838962" y="1368581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" name="Title 29">
            <a:extLst>
              <a:ext uri="{FF2B5EF4-FFF2-40B4-BE49-F238E27FC236}">
                <a16:creationId xmlns:a16="http://schemas.microsoft.com/office/drawing/2014/main" id="{0C9C4CBC-131E-7481-9A92-A614A7434A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7" y="267991"/>
            <a:ext cx="10508952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1DDD2960-AEA9-DB5A-9629-F9B544126C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4" hasCustomPrompt="1"/>
          </p:nvPr>
        </p:nvSpPr>
        <p:spPr>
          <a:xfrm>
            <a:off x="838712" y="3130829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47" name="Segnaposto immagine 2">
            <a:extLst>
              <a:ext uri="{FF2B5EF4-FFF2-40B4-BE49-F238E27FC236}">
                <a16:creationId xmlns:a16="http://schemas.microsoft.com/office/drawing/2014/main" id="{63B5DBF7-2096-37E1-F21D-1C0F03F6FA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43"/>
          </p:nvPr>
        </p:nvSpPr>
        <p:spPr>
          <a:xfrm>
            <a:off x="838962" y="4073058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04703EF1-A9FB-15A0-088D-2D14863EA3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53" hasCustomPrompt="1"/>
          </p:nvPr>
        </p:nvSpPr>
        <p:spPr>
          <a:xfrm>
            <a:off x="838712" y="5842416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7" name="Segnaposto immagine 2">
            <a:extLst>
              <a:ext uri="{FF2B5EF4-FFF2-40B4-BE49-F238E27FC236}">
                <a16:creationId xmlns:a16="http://schemas.microsoft.com/office/drawing/2014/main" id="{400AC11F-4B93-CA44-A933-F46AF6AF47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54"/>
          </p:nvPr>
        </p:nvSpPr>
        <p:spPr>
          <a:xfrm>
            <a:off x="3045502" y="1368581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98EF1337-48A8-BDC4-5F28-AA351D95AA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55" hasCustomPrompt="1"/>
          </p:nvPr>
        </p:nvSpPr>
        <p:spPr>
          <a:xfrm>
            <a:off x="3045252" y="3130829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9" name="Segnaposto immagine 2">
            <a:extLst>
              <a:ext uri="{FF2B5EF4-FFF2-40B4-BE49-F238E27FC236}">
                <a16:creationId xmlns:a16="http://schemas.microsoft.com/office/drawing/2014/main" id="{0CE99342-2959-63B8-6571-D89D8FF221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56"/>
          </p:nvPr>
        </p:nvSpPr>
        <p:spPr>
          <a:xfrm>
            <a:off x="3045502" y="4073058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B90FF5F7-B4FB-9A2A-10B0-7D774165AC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57" hasCustomPrompt="1"/>
          </p:nvPr>
        </p:nvSpPr>
        <p:spPr>
          <a:xfrm>
            <a:off x="3045252" y="5842416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59C99BC8-7A20-3573-D1B7-4C9DE9EE2E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58"/>
          </p:nvPr>
        </p:nvSpPr>
        <p:spPr>
          <a:xfrm>
            <a:off x="5265338" y="1368581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11A08AE8-FD4B-54FB-43C2-822A75379D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59" hasCustomPrompt="1"/>
          </p:nvPr>
        </p:nvSpPr>
        <p:spPr>
          <a:xfrm>
            <a:off x="5265088" y="3130829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13" name="Segnaposto immagine 2">
            <a:extLst>
              <a:ext uri="{FF2B5EF4-FFF2-40B4-BE49-F238E27FC236}">
                <a16:creationId xmlns:a16="http://schemas.microsoft.com/office/drawing/2014/main" id="{281F5435-EA84-44BC-C769-036D3A36F7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60"/>
          </p:nvPr>
        </p:nvSpPr>
        <p:spPr>
          <a:xfrm>
            <a:off x="5265338" y="4073058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87D6802E-1BE5-2A0A-B01B-E20C6BAC4A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61" hasCustomPrompt="1"/>
          </p:nvPr>
        </p:nvSpPr>
        <p:spPr>
          <a:xfrm>
            <a:off x="5265088" y="5842416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15" name="Segnaposto immagine 2">
            <a:extLst>
              <a:ext uri="{FF2B5EF4-FFF2-40B4-BE49-F238E27FC236}">
                <a16:creationId xmlns:a16="http://schemas.microsoft.com/office/drawing/2014/main" id="{098C5A45-9358-588F-69AE-90A1EE7FB7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62"/>
          </p:nvPr>
        </p:nvSpPr>
        <p:spPr>
          <a:xfrm>
            <a:off x="7482590" y="1368581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D6DE390-7F08-D787-91A0-94CBA6513A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63" hasCustomPrompt="1"/>
          </p:nvPr>
        </p:nvSpPr>
        <p:spPr>
          <a:xfrm>
            <a:off x="7482340" y="3130829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17" name="Segnaposto immagine 2">
            <a:extLst>
              <a:ext uri="{FF2B5EF4-FFF2-40B4-BE49-F238E27FC236}">
                <a16:creationId xmlns:a16="http://schemas.microsoft.com/office/drawing/2014/main" id="{76A073D6-A3EC-E2BE-7BD8-93AD228C20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64"/>
          </p:nvPr>
        </p:nvSpPr>
        <p:spPr>
          <a:xfrm>
            <a:off x="7482590" y="4073058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8" name="Segnaposto immagine 2">
            <a:extLst>
              <a:ext uri="{FF2B5EF4-FFF2-40B4-BE49-F238E27FC236}">
                <a16:creationId xmlns:a16="http://schemas.microsoft.com/office/drawing/2014/main" id="{D5E4085D-250A-8808-8039-CB3B1573CF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65"/>
          </p:nvPr>
        </p:nvSpPr>
        <p:spPr>
          <a:xfrm>
            <a:off x="9689130" y="1368581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056690EC-53F8-771F-BB71-DCABE0E4B2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66" hasCustomPrompt="1"/>
          </p:nvPr>
        </p:nvSpPr>
        <p:spPr>
          <a:xfrm>
            <a:off x="9688880" y="3130829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20" name="Segnaposto immagine 2">
            <a:extLst>
              <a:ext uri="{FF2B5EF4-FFF2-40B4-BE49-F238E27FC236}">
                <a16:creationId xmlns:a16="http://schemas.microsoft.com/office/drawing/2014/main" id="{B8168A17-D185-A0E6-5471-08D6A5977D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67"/>
          </p:nvPr>
        </p:nvSpPr>
        <p:spPr>
          <a:xfrm>
            <a:off x="9689130" y="4073058"/>
            <a:ext cx="1661323" cy="1680546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44D30AAA-9030-AC8E-895B-1367E088F0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68" hasCustomPrompt="1"/>
          </p:nvPr>
        </p:nvSpPr>
        <p:spPr>
          <a:xfrm>
            <a:off x="7482590" y="5842416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94A6C876-4F40-C3B9-C6DC-CF43EB1413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69" hasCustomPrompt="1"/>
          </p:nvPr>
        </p:nvSpPr>
        <p:spPr>
          <a:xfrm>
            <a:off x="9702426" y="5842416"/>
            <a:ext cx="1661823" cy="81302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8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</a:defRPr>
            </a:lvl6pPr>
            <a:lvl7pPr marL="2743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buFont typeface="Arial" panose="020B0604020202020204" pitchFamily="34" charset="0"/>
              <a:buNone/>
              <a:defRPr sz="18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endParaRPr lang="en-GB" noProof="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1C53EA9-1CD6-27FD-362E-09D01B2A59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7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351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blue backgroun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ttore 1 4">
            <a:extLst>
              <a:ext uri="{FF2B5EF4-FFF2-40B4-BE49-F238E27FC236}">
                <a16:creationId xmlns:a16="http://schemas.microsoft.com/office/drawing/2014/main" id="{D534009C-AD33-B516-0716-CF4063CE113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44886" y="2348735"/>
            <a:ext cx="389415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FB96D37B-6FD7-18A0-2481-3C57C7B39C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846487" y="1813302"/>
            <a:ext cx="4376442" cy="38005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GB" noProof="0" dirty="0"/>
              <a:t>Your Subtitle</a:t>
            </a:r>
          </a:p>
        </p:txBody>
      </p:sp>
      <p:cxnSp>
        <p:nvCxnSpPr>
          <p:cNvPr id="17" name="Connettore 1 4">
            <a:extLst>
              <a:ext uri="{FF2B5EF4-FFF2-40B4-BE49-F238E27FC236}">
                <a16:creationId xmlns:a16="http://schemas.microsoft.com/office/drawing/2014/main" id="{ED68FE87-596F-FF75-5FB5-2BB3EECCA81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400" y="2348735"/>
            <a:ext cx="389415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33">
            <a:extLst>
              <a:ext uri="{FF2B5EF4-FFF2-40B4-BE49-F238E27FC236}">
                <a16:creationId xmlns:a16="http://schemas.microsoft.com/office/drawing/2014/main" id="{7390033C-58E7-E00D-FFEE-8EE5EDAF80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096001" y="1813302"/>
            <a:ext cx="4376442" cy="38005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GB" noProof="0" dirty="0"/>
              <a:t>Your Subtitle</a:t>
            </a:r>
          </a:p>
        </p:txBody>
      </p:sp>
      <p:sp>
        <p:nvSpPr>
          <p:cNvPr id="5" name="Segnaposto immagine 8">
            <a:extLst>
              <a:ext uri="{FF2B5EF4-FFF2-40B4-BE49-F238E27FC236}">
                <a16:creationId xmlns:a16="http://schemas.microsoft.com/office/drawing/2014/main" id="{0C086A40-72E1-4E37-1DAC-B5C354888D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11128248" y="0"/>
            <a:ext cx="1063752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" name="Rettangolo 5">
            <a:extLst>
              <a:ext uri="{FF2B5EF4-FFF2-40B4-BE49-F238E27FC236}">
                <a16:creationId xmlns:a16="http://schemas.microsoft.com/office/drawing/2014/main" id="{D30AD1AF-C932-412F-27CF-62031645AC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4" name="Title 29">
            <a:extLst>
              <a:ext uri="{FF2B5EF4-FFF2-40B4-BE49-F238E27FC236}">
                <a16:creationId xmlns:a16="http://schemas.microsoft.com/office/drawing/2014/main" id="{FE329E0F-282A-6770-5CA8-D7A45BEB61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6" y="267991"/>
            <a:ext cx="9641445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7DF3EB22-C86E-60E3-B78E-3099EBFF40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6" hasCustomPrompt="1"/>
          </p:nvPr>
        </p:nvSpPr>
        <p:spPr>
          <a:xfrm>
            <a:off x="829518" y="2546566"/>
            <a:ext cx="4406509" cy="3701833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Sed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ut.</a:t>
            </a:r>
            <a:endParaRPr lang="en-GB" noProof="0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1FB964C9-9AB2-6035-D2BD-44CB7C8ACF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7" hasCustomPrompt="1"/>
          </p:nvPr>
        </p:nvSpPr>
        <p:spPr>
          <a:xfrm>
            <a:off x="6096001" y="2546566"/>
            <a:ext cx="4406509" cy="3701833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Sed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ut.</a:t>
            </a:r>
            <a:endParaRPr lang="en-GB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DF78D9-B492-51FE-98EB-3FADE9E899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02DDA6-5272-CF2B-6354-2D091C66D4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9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2609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8">
            <a:extLst>
              <a:ext uri="{FF2B5EF4-FFF2-40B4-BE49-F238E27FC236}">
                <a16:creationId xmlns:a16="http://schemas.microsoft.com/office/drawing/2014/main" id="{75D5424A-210E-CBAE-6DD2-6B4583EA09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11128248" y="0"/>
            <a:ext cx="1063752" cy="685800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cxnSp>
        <p:nvCxnSpPr>
          <p:cNvPr id="4" name="Connettore 1 4">
            <a:extLst>
              <a:ext uri="{FF2B5EF4-FFF2-40B4-BE49-F238E27FC236}">
                <a16:creationId xmlns:a16="http://schemas.microsoft.com/office/drawing/2014/main" id="{3781F7DB-DB30-1428-BE20-6166C79044C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44886" y="2348735"/>
            <a:ext cx="389415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32C21D0D-F5C1-F201-8E99-DDD1508F09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846486" y="1684420"/>
            <a:ext cx="4377521" cy="5089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4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None/>
              <a:defRPr sz="20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>
              <a:defRPr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>
              <a:defRPr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>
              <a:defRPr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Your Subtitle</a:t>
            </a:r>
          </a:p>
        </p:txBody>
      </p:sp>
      <p:sp>
        <p:nvSpPr>
          <p:cNvPr id="13" name="Rettangolo 5">
            <a:extLst>
              <a:ext uri="{FF2B5EF4-FFF2-40B4-BE49-F238E27FC236}">
                <a16:creationId xmlns:a16="http://schemas.microsoft.com/office/drawing/2014/main" id="{77EA5F8C-B7F9-BEF2-8205-1C598D9377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rgbClr val="333233"/>
              </a:solidFill>
            </a:endParaRPr>
          </a:p>
        </p:txBody>
      </p:sp>
      <p:cxnSp>
        <p:nvCxnSpPr>
          <p:cNvPr id="14" name="Connettore 1 4">
            <a:extLst>
              <a:ext uri="{FF2B5EF4-FFF2-40B4-BE49-F238E27FC236}">
                <a16:creationId xmlns:a16="http://schemas.microsoft.com/office/drawing/2014/main" id="{C2349201-1CCB-85B9-6692-7955892A454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4400" y="2348735"/>
            <a:ext cx="389415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29">
            <a:extLst>
              <a:ext uri="{FF2B5EF4-FFF2-40B4-BE49-F238E27FC236}">
                <a16:creationId xmlns:a16="http://schemas.microsoft.com/office/drawing/2014/main" id="{B695D6E0-D7BE-C76C-4EF3-147A80CD4C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7" y="267991"/>
            <a:ext cx="10005476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0F3B89-75C5-59E7-EFA4-31C1DC831B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6096000" y="1684420"/>
            <a:ext cx="4377521" cy="50893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4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None/>
              <a:defRPr sz="20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>
              <a:defRPr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>
              <a:defRPr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>
              <a:defRPr b="1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Your Subtitle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982E2503-9B1E-2C89-232C-1DE7CBC45A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838987" y="2542430"/>
            <a:ext cx="4375866" cy="3707296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Sed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ut.</a:t>
            </a:r>
            <a:endParaRPr lang="en-GB" noProof="0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19F65712-09DA-F4BD-20FE-6340E8F8241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 hasCustomPrompt="1"/>
          </p:nvPr>
        </p:nvSpPr>
        <p:spPr>
          <a:xfrm>
            <a:off x="6094400" y="2542430"/>
            <a:ext cx="4375866" cy="3707296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Sed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</a:t>
            </a:r>
          </a:p>
          <a:p>
            <a:pPr lvl="0"/>
            <a:r>
              <a:rPr lang="en-GB" noProof="0" dirty="0"/>
              <a:t>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ut.</a:t>
            </a:r>
            <a:endParaRPr lang="en-GB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03B68DD-F7FD-AF3F-0028-FA7E248E3F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6FB14B1-38F8-90DE-E9E9-8CBD16A4B4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6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7141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">
            <a:extLst>
              <a:ext uri="{FF2B5EF4-FFF2-40B4-BE49-F238E27FC236}">
                <a16:creationId xmlns:a16="http://schemas.microsoft.com/office/drawing/2014/main" id="{86E1A14B-5ADC-FF1B-FAB9-7F4C6A18BC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263" y="2722917"/>
            <a:ext cx="2683630" cy="2332694"/>
          </a:xfrm>
          <a:prstGeom prst="rect">
            <a:avLst/>
          </a:prstGeom>
        </p:spPr>
      </p:pic>
      <p:cxnSp>
        <p:nvCxnSpPr>
          <p:cNvPr id="6" name="Connettore 1 4">
            <a:extLst>
              <a:ext uri="{FF2B5EF4-FFF2-40B4-BE49-F238E27FC236}">
                <a16:creationId xmlns:a16="http://schemas.microsoft.com/office/drawing/2014/main" id="{FA1C88F5-D59D-1E28-CF1A-8FCFF17D563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298165" y="3950701"/>
            <a:ext cx="6926305" cy="0"/>
          </a:xfrm>
          <a:prstGeom prst="line">
            <a:avLst/>
          </a:prstGeom>
          <a:ln w="28575">
            <a:solidFill>
              <a:srgbClr val="8ECB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3">
            <a:extLst>
              <a:ext uri="{FF2B5EF4-FFF2-40B4-BE49-F238E27FC236}">
                <a16:creationId xmlns:a16="http://schemas.microsoft.com/office/drawing/2014/main" id="{04D9D243-4DA4-053B-43E0-FCA5EA8F65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4299766" y="1689198"/>
            <a:ext cx="6891148" cy="192737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2400" b="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6576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</a:p>
        </p:txBody>
      </p:sp>
      <p:sp>
        <p:nvSpPr>
          <p:cNvPr id="5" name="Rettangolo 5">
            <a:extLst>
              <a:ext uri="{FF2B5EF4-FFF2-40B4-BE49-F238E27FC236}">
                <a16:creationId xmlns:a16="http://schemas.microsoft.com/office/drawing/2014/main" id="{EE653191-4ECF-6C49-331D-FA6CBBBDE3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3" name="Title 29">
            <a:extLst>
              <a:ext uri="{FF2B5EF4-FFF2-40B4-BE49-F238E27FC236}">
                <a16:creationId xmlns:a16="http://schemas.microsoft.com/office/drawing/2014/main" id="{546383AC-01C4-54D2-2EA8-571092EB5D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6" y="267991"/>
            <a:ext cx="10524583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FC8D2A86-EA46-F35D-45C1-B6B5D7D77B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4291194" y="4670268"/>
            <a:ext cx="6936439" cy="9660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 marL="3886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Title, Other information</a:t>
            </a:r>
          </a:p>
        </p:txBody>
      </p: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F91A6145-45B4-ECF0-BC1D-E2CBAF4622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299766" y="4288781"/>
            <a:ext cx="6907926" cy="2862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None/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None/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None/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None/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buNone/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None/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657600" indent="0">
              <a:buNone/>
              <a:defRPr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Person’s Name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8E92914-ECE0-02D6-8194-D204F84E9D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2CE0B1-F695-4AC6-3DA3-9DA6E8FA3B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1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407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">
            <a:extLst>
              <a:ext uri="{FF2B5EF4-FFF2-40B4-BE49-F238E27FC236}">
                <a16:creationId xmlns:a16="http://schemas.microsoft.com/office/drawing/2014/main" id="{86E1A14B-5ADC-FF1B-FAB9-7F4C6A18BC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263" y="2683840"/>
            <a:ext cx="2683630" cy="2332694"/>
          </a:xfrm>
          <a:prstGeom prst="rect">
            <a:avLst/>
          </a:prstGeom>
        </p:spPr>
      </p:pic>
      <p:sp>
        <p:nvSpPr>
          <p:cNvPr id="13" name="Rettangolo 5">
            <a:extLst>
              <a:ext uri="{FF2B5EF4-FFF2-40B4-BE49-F238E27FC236}">
                <a16:creationId xmlns:a16="http://schemas.microsoft.com/office/drawing/2014/main" id="{0A3862C4-00EA-353D-F302-EE90E9914A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rgbClr val="333233"/>
              </a:solidFill>
            </a:endParaRPr>
          </a:p>
        </p:txBody>
      </p:sp>
      <p:cxnSp>
        <p:nvCxnSpPr>
          <p:cNvPr id="16" name="Connettore 1 4">
            <a:extLst>
              <a:ext uri="{FF2B5EF4-FFF2-40B4-BE49-F238E27FC236}">
                <a16:creationId xmlns:a16="http://schemas.microsoft.com/office/drawing/2014/main" id="{38287148-2DAA-9DAC-91F0-B2BE281ECE6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4298165" y="3950701"/>
            <a:ext cx="69263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33">
            <a:extLst>
              <a:ext uri="{FF2B5EF4-FFF2-40B4-BE49-F238E27FC236}">
                <a16:creationId xmlns:a16="http://schemas.microsoft.com/office/drawing/2014/main" id="{D98B760A-C311-E9B2-A41B-BAADE65AD2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299766" y="4288781"/>
            <a:ext cx="6907926" cy="2862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buNone/>
              <a:defRPr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buNone/>
              <a:defRPr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buNone/>
              <a:defRPr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657600" indent="0"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Person’s Name</a:t>
            </a:r>
          </a:p>
        </p:txBody>
      </p:sp>
      <p:sp>
        <p:nvSpPr>
          <p:cNvPr id="3" name="Title 29">
            <a:extLst>
              <a:ext uri="{FF2B5EF4-FFF2-40B4-BE49-F238E27FC236}">
                <a16:creationId xmlns:a16="http://schemas.microsoft.com/office/drawing/2014/main" id="{7D51EA73-70C4-93C0-3BDB-791EFA978C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987" y="267991"/>
            <a:ext cx="10508952" cy="99719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3600" b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Title Here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558034C0-6B6C-D9F3-949C-A2C9D5475C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4297179" y="4658193"/>
            <a:ext cx="6930453" cy="10905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Font typeface="Arial" panose="020B0604020202020204" pitchFamily="34" charset="0"/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 marL="3886200" indent="0">
              <a:buNone/>
              <a:defRPr sz="2000" b="0" i="0">
                <a:solidFill>
                  <a:srgbClr val="33323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Title, Other information</a:t>
            </a:r>
          </a:p>
        </p:txBody>
      </p:sp>
      <p:sp>
        <p:nvSpPr>
          <p:cNvPr id="4" name="Text Placeholder 33">
            <a:extLst>
              <a:ext uri="{FF2B5EF4-FFF2-40B4-BE49-F238E27FC236}">
                <a16:creationId xmlns:a16="http://schemas.microsoft.com/office/drawing/2014/main" id="{C73FDA61-2E61-04A6-6B06-B11FE44AB6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4299766" y="1689198"/>
            <a:ext cx="6891148" cy="192737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2400" b="0" i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7432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2004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657600" indent="0">
              <a:lnSpc>
                <a:spcPct val="120000"/>
              </a:lnSpc>
              <a:spcBef>
                <a:spcPts val="1200"/>
              </a:spcBef>
              <a:buNone/>
              <a:defRPr sz="2000" i="1">
                <a:solidFill>
                  <a:srgbClr val="3332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4308DC-04FA-E1DD-7F1B-8C194B19F0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660414-3DC4-64A6-E1B0-CF25D8BBA9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2"/>
          </p:nvPr>
        </p:nvSpPr>
        <p:spPr/>
        <p:txBody>
          <a:bodyPr/>
          <a:lstStyle/>
          <a:p>
            <a:fld id="{3BB30F39-7259-494B-92D5-3B8F42EE228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4407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- IAEA image">
    <p:bg>
      <p:bgPr>
        <a:solidFill>
          <a:srgbClr val="0069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" descr="Immagine che contiene nuvola, cielo, aria aperta, giornata&#10;&#10;Descrizione generata automaticamente">
            <a:extLst>
              <a:ext uri="{FF2B5EF4-FFF2-40B4-BE49-F238E27FC236}">
                <a16:creationId xmlns:a16="http://schemas.microsoft.com/office/drawing/2014/main" id="{3241C1C6-9382-DFB6-50ED-C8138C2AA45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857386" cy="6858000"/>
          </a:xfrm>
          <a:prstGeom prst="rect">
            <a:avLst/>
          </a:prstGeom>
        </p:spPr>
      </p:pic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4029801C-5759-4852-1DC1-DC75BDF59C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33" y="392458"/>
            <a:ext cx="2016244" cy="711842"/>
          </a:xfrm>
          <a:prstGeom prst="rect">
            <a:avLst/>
          </a:prstGeom>
        </p:spPr>
      </p:pic>
      <p:sp>
        <p:nvSpPr>
          <p:cNvPr id="2" name="Rettangolo 5">
            <a:extLst>
              <a:ext uri="{FF2B5EF4-FFF2-40B4-BE49-F238E27FC236}">
                <a16:creationId xmlns:a16="http://schemas.microsoft.com/office/drawing/2014/main" id="{440ECDD2-FD18-B4C6-48F4-07512A5E385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18" name="Connettore 1 4">
            <a:extLst>
              <a:ext uri="{FF2B5EF4-FFF2-40B4-BE49-F238E27FC236}">
                <a16:creationId xmlns:a16="http://schemas.microsoft.com/office/drawing/2014/main" id="{030FFAD5-0F62-34A4-8B8A-C36146788BC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570662" y="4929202"/>
            <a:ext cx="3894151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E0551CB0-A4B2-CF13-2E8A-24B4430ADD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7570662" y="5106726"/>
            <a:ext cx="3954448" cy="10396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Contact information</a:t>
            </a:r>
          </a:p>
        </p:txBody>
      </p:sp>
      <p:sp>
        <p:nvSpPr>
          <p:cNvPr id="23" name="Title 29">
            <a:extLst>
              <a:ext uri="{FF2B5EF4-FFF2-40B4-BE49-F238E27FC236}">
                <a16:creationId xmlns:a16="http://schemas.microsoft.com/office/drawing/2014/main" id="{3B40B8FD-62D6-4D32-B8A5-EE323DC77F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570663" y="4265229"/>
            <a:ext cx="3960042" cy="49859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98712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blue backgroun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43DEE711-9133-A207-9D3A-0C5D55FD3F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45998" y="2332417"/>
            <a:ext cx="8300003" cy="161466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8000" b="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GB" noProof="0" dirty="0"/>
              <a:t>Thank you!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8EA73861-8959-BC29-238E-BE1624CE0D5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33" y="392458"/>
            <a:ext cx="2016244" cy="711842"/>
          </a:xfrm>
          <a:prstGeom prst="rect">
            <a:avLst/>
          </a:prstGeom>
        </p:spPr>
      </p:pic>
      <p:sp>
        <p:nvSpPr>
          <p:cNvPr id="3" name="Rettangolo 5">
            <a:extLst>
              <a:ext uri="{FF2B5EF4-FFF2-40B4-BE49-F238E27FC236}">
                <a16:creationId xmlns:a16="http://schemas.microsoft.com/office/drawing/2014/main" id="{53FC2712-1B18-4A56-3F30-72FE93A5B3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rgbClr val="EEF1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4" name="Connettore 1 4">
            <a:extLst>
              <a:ext uri="{FF2B5EF4-FFF2-40B4-BE49-F238E27FC236}">
                <a16:creationId xmlns:a16="http://schemas.microsoft.com/office/drawing/2014/main" id="{9821D874-2A86-597C-BC68-E51449965648}"/>
              </a:ext>
            </a:extLst>
          </p:cNvPr>
          <p:cNvCxnSpPr>
            <a:cxnSpLocks/>
          </p:cNvCxnSpPr>
          <p:nvPr userDrawn="1"/>
        </p:nvCxnSpPr>
        <p:spPr>
          <a:xfrm>
            <a:off x="3614057" y="3958817"/>
            <a:ext cx="4963886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5915C987-D882-5B70-DA88-FFBC6C2842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18722" y="4369606"/>
            <a:ext cx="4954557" cy="103963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2254041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5">
            <a:extLst>
              <a:ext uri="{FF2B5EF4-FFF2-40B4-BE49-F238E27FC236}">
                <a16:creationId xmlns:a16="http://schemas.microsoft.com/office/drawing/2014/main" id="{1667A9DF-5FC7-674B-A03D-E249B61667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90256"/>
            <a:ext cx="304800" cy="706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5" name="Picture 4" descr="A blue leaf and a black background&#10;&#10;Description automatically generated">
            <a:extLst>
              <a:ext uri="{FF2B5EF4-FFF2-40B4-BE49-F238E27FC236}">
                <a16:creationId xmlns:a16="http://schemas.microsoft.com/office/drawing/2014/main" id="{3441F355-01DE-E946-DCEF-9598293EC68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19" y="396061"/>
            <a:ext cx="2020216" cy="713244"/>
          </a:xfrm>
          <a:prstGeom prst="rect">
            <a:avLst/>
          </a:prstGeom>
        </p:spPr>
      </p:pic>
      <p:sp>
        <p:nvSpPr>
          <p:cNvPr id="3" name="Text Placeholder 33">
            <a:extLst>
              <a:ext uri="{FF2B5EF4-FFF2-40B4-BE49-F238E27FC236}">
                <a16:creationId xmlns:a16="http://schemas.microsoft.com/office/drawing/2014/main" id="{88E7DC95-91D1-F847-63F8-5CB472D754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1945998" y="2332417"/>
            <a:ext cx="8300003" cy="161466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80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GB" noProof="0" dirty="0"/>
              <a:t>Thank you!</a:t>
            </a:r>
          </a:p>
        </p:txBody>
      </p:sp>
      <p:cxnSp>
        <p:nvCxnSpPr>
          <p:cNvPr id="4" name="Connettore 1 4">
            <a:extLst>
              <a:ext uri="{FF2B5EF4-FFF2-40B4-BE49-F238E27FC236}">
                <a16:creationId xmlns:a16="http://schemas.microsoft.com/office/drawing/2014/main" id="{28B87BA7-7013-6540-ADD7-2372EA2A784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3614057" y="3958817"/>
            <a:ext cx="49638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DD6B2F5-DE10-7B5A-3C35-13269C6609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618722" y="4369606"/>
            <a:ext cx="4954557" cy="103963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2860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6pPr>
            <a:lvl7pPr marL="27432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7pPr>
            <a:lvl8pPr marL="3200400" indent="0">
              <a:buNone/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8pPr>
            <a:lvl9pPr>
              <a:defRPr sz="2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9pPr>
          </a:lstStyle>
          <a:p>
            <a:pPr lvl="0"/>
            <a:r>
              <a:rPr lang="en-GB" noProof="0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359447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D077FD-47CE-B3CD-5493-9FAF128D71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369" y="643656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10000"/>
                    <a:lumOff val="9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E70A8-5C04-2B73-621D-2267764B8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2926" y="6436561"/>
            <a:ext cx="409074" cy="42143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2"/>
                </a:solidFill>
                <a:latin typeface="Roboto Bold" panose="02000000000000000000" pitchFamily="2" charset="0"/>
                <a:ea typeface="Roboto Bold" panose="02000000000000000000" pitchFamily="2" charset="0"/>
              </a:defRPr>
            </a:lvl1pPr>
          </a:lstStyle>
          <a:p>
            <a:fld id="{D8F36684-AE81-4B75-9F58-785809A80C0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8744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17" r:id="rId2"/>
    <p:sldLayoutId id="2147483716" r:id="rId3"/>
    <p:sldLayoutId id="2147483719" r:id="rId4"/>
    <p:sldLayoutId id="2147483686" r:id="rId5"/>
    <p:sldLayoutId id="2147483687" r:id="rId6"/>
    <p:sldLayoutId id="2147483713" r:id="rId7"/>
    <p:sldLayoutId id="2147483701" r:id="rId8"/>
    <p:sldLayoutId id="2147483700" r:id="rId9"/>
    <p:sldLayoutId id="2147483649" r:id="rId10"/>
    <p:sldLayoutId id="2147483697" r:id="rId11"/>
    <p:sldLayoutId id="2147483677" r:id="rId12"/>
    <p:sldLayoutId id="2147483689" r:id="rId13"/>
    <p:sldLayoutId id="2147483678" r:id="rId14"/>
    <p:sldLayoutId id="2147483698" r:id="rId15"/>
    <p:sldLayoutId id="2147483679" r:id="rId16"/>
    <p:sldLayoutId id="2147483720" r:id="rId17"/>
    <p:sldLayoutId id="2147483721" r:id="rId18"/>
    <p:sldLayoutId id="2147483706" r:id="rId19"/>
    <p:sldLayoutId id="2147483673" r:id="rId20"/>
    <p:sldLayoutId id="2147483680" r:id="rId21"/>
    <p:sldLayoutId id="2147483674" r:id="rId22"/>
    <p:sldLayoutId id="2147483681" r:id="rId23"/>
    <p:sldLayoutId id="2147483707" r:id="rId24"/>
    <p:sldLayoutId id="2147483722" r:id="rId25"/>
    <p:sldLayoutId id="2147483723" r:id="rId26"/>
    <p:sldLayoutId id="2147483708" r:id="rId27"/>
    <p:sldLayoutId id="2147483724" r:id="rId28"/>
    <p:sldLayoutId id="2147483709" r:id="rId29"/>
    <p:sldLayoutId id="2147483710" r:id="rId30"/>
    <p:sldLayoutId id="2147483712" r:id="rId31"/>
    <p:sldLayoutId id="2147483714" r:id="rId32"/>
    <p:sldLayoutId id="2147483715" r:id="rId33"/>
    <p:sldLayoutId id="2147483660" r:id="rId34"/>
    <p:sldLayoutId id="2147483695" r:id="rId35"/>
    <p:sldLayoutId id="2147483703" r:id="rId36"/>
    <p:sldLayoutId id="2147483702" r:id="rId37"/>
    <p:sldLayoutId id="2147483718" r:id="rId38"/>
    <p:sldLayoutId id="2147483704" r:id="rId39"/>
    <p:sldLayoutId id="2147483705" r:id="rId4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4F804-8AA5-3D38-D69B-5EF8E24796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Alenka BUJNOVA</a:t>
            </a:r>
          </a:p>
          <a:p>
            <a:r>
              <a:rPr lang="en-US" dirty="0"/>
              <a:t>NSRW/RIT/TSU - Transport Safety Specialist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971D9-E064-1542-AEE0-BE5057AAA7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TRANSSC 51</a:t>
            </a:r>
          </a:p>
          <a:p>
            <a:r>
              <a:rPr lang="en-US" dirty="0"/>
              <a:t>04 – 07 Nov 2025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2AB13-2BEF-B506-26A6-9AABC08B1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738" y="1476531"/>
            <a:ext cx="5864392" cy="2375622"/>
          </a:xfrm>
        </p:spPr>
        <p:txBody>
          <a:bodyPr/>
          <a:lstStyle/>
          <a:p>
            <a:r>
              <a:rPr lang="en-GB" dirty="0"/>
              <a:t>Update on Technical Meeting on Topical Issues on Safe Transport of Radioactive Material and Innovative Technologies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493228-8660-D4BC-8B48-DEAA5D60297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16001" y="4017523"/>
            <a:ext cx="5882640" cy="164733"/>
          </a:xfrm>
        </p:spPr>
        <p:txBody>
          <a:bodyPr/>
          <a:lstStyle/>
          <a:p>
            <a:r>
              <a:rPr lang="en-US"/>
              <a:t>T5.9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613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calendar with numbers and a few days of the week&#10;&#10;AI-generated content may be incorrect.">
            <a:extLst>
              <a:ext uri="{FF2B5EF4-FFF2-40B4-BE49-F238E27FC236}">
                <a16:creationId xmlns:a16="http://schemas.microsoft.com/office/drawing/2014/main" id="{EA036392-7C3A-541C-B472-8C9EF34AA7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" r="193"/>
          <a:stretch>
            <a:fillRect/>
          </a:stretch>
        </p:blipFill>
        <p:spPr>
          <a:xfrm>
            <a:off x="7237630" y="525294"/>
            <a:ext cx="4552293" cy="601450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4E04342-D7E2-58A6-9734-811F984DA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85" y="267991"/>
            <a:ext cx="6476216" cy="1320282"/>
          </a:xfrm>
        </p:spPr>
        <p:txBody>
          <a:bodyPr>
            <a:normAutofit fontScale="90000"/>
          </a:bodyPr>
          <a:lstStyle/>
          <a:p>
            <a:r>
              <a:rPr lang="en-US" dirty="0"/>
              <a:t>TM on </a:t>
            </a:r>
            <a:r>
              <a:rPr lang="en-GB" dirty="0"/>
              <a:t>Topical Issues on Safe Transport of Radioactive Material and Innovative Technologies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2DB82-1C0F-084A-8807-CF8DD12880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0190" y="1926076"/>
            <a:ext cx="5767344" cy="3161489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Implementation of SSR-6 requirements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Safe transport of SMRs &amp; TNPPs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Conveyances with alternative fuels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Experiences with transport of SCO-III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Concept of Transport Index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Safety limits on seagoing vessels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09DC3A-16CB-131A-DE40-BCA68D3A194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EVT2505443</a:t>
            </a:r>
          </a:p>
          <a:p>
            <a:r>
              <a:rPr lang="en-US" dirty="0"/>
              <a:t>17 – 21 Aug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64F36-B8CD-1732-9C74-774C5F99C106}"/>
              </a:ext>
            </a:extLst>
          </p:cNvPr>
          <p:cNvSpPr txBox="1"/>
          <p:nvPr/>
        </p:nvSpPr>
        <p:spPr>
          <a:xfrm>
            <a:off x="8093411" y="3871607"/>
            <a:ext cx="2879386" cy="3385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Technical Meeting</a:t>
            </a: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3D59313-6B22-2AD6-A58C-21EAB3301DE9}"/>
              </a:ext>
            </a:extLst>
          </p:cNvPr>
          <p:cNvSpPr/>
          <p:nvPr/>
        </p:nvSpPr>
        <p:spPr>
          <a:xfrm>
            <a:off x="7752946" y="3531140"/>
            <a:ext cx="3784058" cy="836579"/>
          </a:xfrm>
          <a:custGeom>
            <a:avLst/>
            <a:gdLst>
              <a:gd name="connsiteX0" fmla="*/ 0 w 3784058"/>
              <a:gd name="connsiteY0" fmla="*/ 418290 h 836579"/>
              <a:gd name="connsiteX1" fmla="*/ 1892029 w 3784058"/>
              <a:gd name="connsiteY1" fmla="*/ 0 h 836579"/>
              <a:gd name="connsiteX2" fmla="*/ 3784058 w 3784058"/>
              <a:gd name="connsiteY2" fmla="*/ 418290 h 836579"/>
              <a:gd name="connsiteX3" fmla="*/ 1892029 w 3784058"/>
              <a:gd name="connsiteY3" fmla="*/ 836580 h 836579"/>
              <a:gd name="connsiteX4" fmla="*/ 0 w 3784058"/>
              <a:gd name="connsiteY4" fmla="*/ 418290 h 83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4058" h="836579" extrusionOk="0">
                <a:moveTo>
                  <a:pt x="0" y="418290"/>
                </a:moveTo>
                <a:cubicBezTo>
                  <a:pt x="-71654" y="103015"/>
                  <a:pt x="933191" y="-31261"/>
                  <a:pt x="1892029" y="0"/>
                </a:cubicBezTo>
                <a:cubicBezTo>
                  <a:pt x="2926358" y="5962"/>
                  <a:pt x="3787240" y="186325"/>
                  <a:pt x="3784058" y="418290"/>
                </a:cubicBezTo>
                <a:cubicBezTo>
                  <a:pt x="3737738" y="556956"/>
                  <a:pt x="2896244" y="963298"/>
                  <a:pt x="1892029" y="836580"/>
                </a:cubicBezTo>
                <a:cubicBezTo>
                  <a:pt x="864809" y="812136"/>
                  <a:pt x="31222" y="646736"/>
                  <a:pt x="0" y="418290"/>
                </a:cubicBezTo>
                <a:close/>
              </a:path>
            </a:pathLst>
          </a:custGeom>
          <a:noFill/>
          <a:ln w="7620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415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432A2-5D73-F3B0-E40A-547C53CDD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calendar with numbers and a few days of the week&#10;&#10;AI-generated content may be incorrect.">
            <a:extLst>
              <a:ext uri="{FF2B5EF4-FFF2-40B4-BE49-F238E27FC236}">
                <a16:creationId xmlns:a16="http://schemas.microsoft.com/office/drawing/2014/main" id="{A3609A55-6659-044D-8D2D-1FB6018BF0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" r="193"/>
          <a:stretch>
            <a:fillRect/>
          </a:stretch>
        </p:blipFill>
        <p:spPr>
          <a:xfrm>
            <a:off x="7237630" y="525294"/>
            <a:ext cx="4552293" cy="601450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E582519-76C5-9BAB-B515-455C9DABD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85" y="267991"/>
            <a:ext cx="6476216" cy="1320282"/>
          </a:xfrm>
        </p:spPr>
        <p:txBody>
          <a:bodyPr>
            <a:normAutofit fontScale="90000"/>
          </a:bodyPr>
          <a:lstStyle/>
          <a:p>
            <a:r>
              <a:rPr lang="en-US" dirty="0"/>
              <a:t>TM on </a:t>
            </a:r>
            <a:r>
              <a:rPr lang="en-GB" dirty="0"/>
              <a:t>Topical Issues on Safe Transport of Radioactive Material and Innovative Technologies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AF0E5-6257-60C6-8F5E-6FA1E47F3A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0190" y="1926076"/>
            <a:ext cx="5767344" cy="3161489"/>
          </a:xfrm>
        </p:spPr>
        <p:txBody>
          <a:bodyPr/>
          <a:lstStyle/>
          <a:p>
            <a:pPr marL="0" indent="0">
              <a:buNone/>
            </a:pPr>
            <a:endParaRPr lang="en-GB" sz="2800" b="1" dirty="0"/>
          </a:p>
          <a:p>
            <a:pPr marL="0" indent="0">
              <a:buNone/>
            </a:pPr>
            <a:r>
              <a:rPr lang="en-GB" sz="2400" b="1" dirty="0"/>
              <a:t>Feedback and suggestions </a:t>
            </a:r>
            <a:r>
              <a:rPr lang="en-GB" sz="2400" dirty="0"/>
              <a:t>from TRANSSC on topics of interest for inclusion in the Technical Meeting are welcomed.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DE7F34-EC1D-6118-52C2-B0427D6FF5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EVT2505443</a:t>
            </a:r>
          </a:p>
          <a:p>
            <a:r>
              <a:rPr lang="en-US" dirty="0"/>
              <a:t>17 – 21 Aug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2643C3-4B70-440A-66C8-B52008AA25E0}"/>
              </a:ext>
            </a:extLst>
          </p:cNvPr>
          <p:cNvSpPr txBox="1"/>
          <p:nvPr/>
        </p:nvSpPr>
        <p:spPr>
          <a:xfrm>
            <a:off x="8093411" y="3871607"/>
            <a:ext cx="2879386" cy="3385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Technical Meeting</a:t>
            </a: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3D793DB-F4C7-D9C2-C793-141770B61A2A}"/>
              </a:ext>
            </a:extLst>
          </p:cNvPr>
          <p:cNvSpPr/>
          <p:nvPr/>
        </p:nvSpPr>
        <p:spPr>
          <a:xfrm>
            <a:off x="7752946" y="3531140"/>
            <a:ext cx="3784058" cy="836579"/>
          </a:xfrm>
          <a:custGeom>
            <a:avLst/>
            <a:gdLst>
              <a:gd name="connsiteX0" fmla="*/ 0 w 3784058"/>
              <a:gd name="connsiteY0" fmla="*/ 418290 h 836579"/>
              <a:gd name="connsiteX1" fmla="*/ 1892029 w 3784058"/>
              <a:gd name="connsiteY1" fmla="*/ 0 h 836579"/>
              <a:gd name="connsiteX2" fmla="*/ 3784058 w 3784058"/>
              <a:gd name="connsiteY2" fmla="*/ 418290 h 836579"/>
              <a:gd name="connsiteX3" fmla="*/ 1892029 w 3784058"/>
              <a:gd name="connsiteY3" fmla="*/ 836580 h 836579"/>
              <a:gd name="connsiteX4" fmla="*/ 0 w 3784058"/>
              <a:gd name="connsiteY4" fmla="*/ 418290 h 83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4058" h="836579" extrusionOk="0">
                <a:moveTo>
                  <a:pt x="0" y="418290"/>
                </a:moveTo>
                <a:cubicBezTo>
                  <a:pt x="-71654" y="103015"/>
                  <a:pt x="933191" y="-31261"/>
                  <a:pt x="1892029" y="0"/>
                </a:cubicBezTo>
                <a:cubicBezTo>
                  <a:pt x="2926358" y="5962"/>
                  <a:pt x="3787240" y="186325"/>
                  <a:pt x="3784058" y="418290"/>
                </a:cubicBezTo>
                <a:cubicBezTo>
                  <a:pt x="3737738" y="556956"/>
                  <a:pt x="2896244" y="963298"/>
                  <a:pt x="1892029" y="836580"/>
                </a:cubicBezTo>
                <a:cubicBezTo>
                  <a:pt x="864809" y="812136"/>
                  <a:pt x="31222" y="646736"/>
                  <a:pt x="0" y="418290"/>
                </a:cubicBezTo>
                <a:close/>
              </a:path>
            </a:pathLst>
          </a:custGeom>
          <a:noFill/>
          <a:ln w="7620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821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36FD2D-A21F-E804-35DB-B0091A1626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a.bujnova@iaea.org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CC47383-6903-DF9F-32A8-526DECC2C7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Thankyou!</a:t>
            </a:r>
          </a:p>
        </p:txBody>
      </p:sp>
    </p:spTree>
    <p:extLst>
      <p:ext uri="{BB962C8B-B14F-4D97-AF65-F5344CB8AC3E}">
        <p14:creationId xmlns:p14="http://schemas.microsoft.com/office/powerpoint/2010/main" val="30386981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IAEA">
      <a:dk1>
        <a:srgbClr val="0069B4"/>
      </a:dk1>
      <a:lt1>
        <a:srgbClr val="FFFFFF"/>
      </a:lt1>
      <a:dk2>
        <a:srgbClr val="333233"/>
      </a:dk2>
      <a:lt2>
        <a:srgbClr val="EEF1F7"/>
      </a:lt2>
      <a:accent1>
        <a:srgbClr val="8ECBF9"/>
      </a:accent1>
      <a:accent2>
        <a:srgbClr val="B9222D"/>
      </a:accent2>
      <a:accent3>
        <a:srgbClr val="B8BE54"/>
      </a:accent3>
      <a:accent4>
        <a:srgbClr val="FCC30A"/>
      </a:accent4>
      <a:accent5>
        <a:srgbClr val="C8B485"/>
      </a:accent5>
      <a:accent6>
        <a:srgbClr val="A61951"/>
      </a:accent6>
      <a:hlink>
        <a:srgbClr val="0069B4"/>
      </a:hlink>
      <a:folHlink>
        <a:srgbClr val="413F8F"/>
      </a:folHlink>
    </a:clrScheme>
    <a:fontScheme name="IAEA - 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AEA PPT Widescreen Template 16.9-January2025" id="{EEC2D7CA-EEB5-9B42-8240-C4E933ACD01B}" vid="{003184CF-F570-F242-B147-B1DF67493558}"/>
    </a:ext>
  </a:extLst>
</a:theme>
</file>

<file path=ppt/theme/theme2.xml><?xml version="1.0" encoding="utf-8"?>
<a:theme xmlns:a="http://schemas.openxmlformats.org/drawingml/2006/main" name="Tema di Office">
  <a:themeElements>
    <a:clrScheme name="IAEA">
      <a:dk1>
        <a:srgbClr val="0069B4"/>
      </a:dk1>
      <a:lt1>
        <a:srgbClr val="FFFFFF"/>
      </a:lt1>
      <a:dk2>
        <a:srgbClr val="333233"/>
      </a:dk2>
      <a:lt2>
        <a:srgbClr val="EEF1F7"/>
      </a:lt2>
      <a:accent1>
        <a:srgbClr val="8ECBF9"/>
      </a:accent1>
      <a:accent2>
        <a:srgbClr val="B9222D"/>
      </a:accent2>
      <a:accent3>
        <a:srgbClr val="B8BE54"/>
      </a:accent3>
      <a:accent4>
        <a:srgbClr val="FCC30A"/>
      </a:accent4>
      <a:accent5>
        <a:srgbClr val="C8B485"/>
      </a:accent5>
      <a:accent6>
        <a:srgbClr val="A61951"/>
      </a:accent6>
      <a:hlink>
        <a:srgbClr val="0069B4"/>
      </a:hlink>
      <a:folHlink>
        <a:srgbClr val="413F8F"/>
      </a:folHlink>
    </a:clrScheme>
    <a:fontScheme name="IAEA - 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IAEA">
      <a:dk1>
        <a:srgbClr val="0069B4"/>
      </a:dk1>
      <a:lt1>
        <a:srgbClr val="FFFFFF"/>
      </a:lt1>
      <a:dk2>
        <a:srgbClr val="333233"/>
      </a:dk2>
      <a:lt2>
        <a:srgbClr val="EEF1F7"/>
      </a:lt2>
      <a:accent1>
        <a:srgbClr val="8ECBF9"/>
      </a:accent1>
      <a:accent2>
        <a:srgbClr val="B9222D"/>
      </a:accent2>
      <a:accent3>
        <a:srgbClr val="B8BE54"/>
      </a:accent3>
      <a:accent4>
        <a:srgbClr val="FCC30A"/>
      </a:accent4>
      <a:accent5>
        <a:srgbClr val="C8B485"/>
      </a:accent5>
      <a:accent6>
        <a:srgbClr val="A61951"/>
      </a:accent6>
      <a:hlink>
        <a:srgbClr val="0069B4"/>
      </a:hlink>
      <a:folHlink>
        <a:srgbClr val="413F8F"/>
      </a:folHlink>
    </a:clrScheme>
    <a:fontScheme name="IAEA - 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Category xmlns="3dd141ad-a978-4979-a9ad-39a2a85c2f3c">Information from the Secretariat</DocumentCategory>
    <AgendaItem xmlns="3dd141ad-a978-4979-a9ad-39a2a85c2f3c">T5.9</AgendaItem>
    <TRANSSC_x0020_Meetings xmlns="7a1709ed-37d8-4935-8693-5c8de3b1a4b8">9</TRANSSC_x0020_Meetings>
    <CommitteesDescription xmlns="3dd141ad-a978-4979-a9ad-39a2a85c2f3c">for information and discussion</CommitteesDescription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ommittees Documents" ma:contentTypeID="0x010100A014F45CA999E246AD0FDFE47D639BFD00D65DF507DCB6AF40A16BA187599A9838" ma:contentTypeVersion="11" ma:contentTypeDescription="Content type for all Committees Documents" ma:contentTypeScope="" ma:versionID="5f560f4c69324bae76cd8e234fb0eabc">
  <xsd:schema xmlns:xsd="http://www.w3.org/2001/XMLSchema" xmlns:xs="http://www.w3.org/2001/XMLSchema" xmlns:p="http://schemas.microsoft.com/office/2006/metadata/properties" xmlns:ns2="3dd141ad-a978-4979-a9ad-39a2a85c2f3c" xmlns:ns3="7a1709ed-37d8-4935-8693-5c8de3b1a4b8" targetNamespace="http://schemas.microsoft.com/office/2006/metadata/properties" ma:root="true" ma:fieldsID="46004143c77bf7825523c1ed6a2117e4" ns2:_="" ns3:_="">
    <xsd:import namespace="3dd141ad-a978-4979-a9ad-39a2a85c2f3c"/>
    <xsd:import namespace="7a1709ed-37d8-4935-8693-5c8de3b1a4b8"/>
    <xsd:element name="properties">
      <xsd:complexType>
        <xsd:sequence>
          <xsd:element name="documentManagement">
            <xsd:complexType>
              <xsd:all>
                <xsd:element ref="ns2:CommitteesDescription" minOccurs="0"/>
                <xsd:element ref="ns2:DocumentCategory"/>
                <xsd:element ref="ns2:AgendaItem" minOccurs="0"/>
                <xsd:element ref="ns3:TRANSSC_x0020_Meetings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141ad-a978-4979-a9ad-39a2a85c2f3c" elementFormDefault="qualified">
    <xsd:import namespace="http://schemas.microsoft.com/office/2006/documentManagement/types"/>
    <xsd:import namespace="http://schemas.microsoft.com/office/infopath/2007/PartnerControls"/>
    <xsd:element name="CommitteesDescription" ma:index="8" nillable="true" ma:displayName="Description" ma:internalName="CommitteesDescription" ma:readOnly="false">
      <xsd:simpleType>
        <xsd:restriction base="dms:Note"/>
      </xsd:simpleType>
    </xsd:element>
    <xsd:element name="DocumentCategory" ma:index="9" ma:displayName="Document Category" ma:description="" ma:format="Dropdown" ma:internalName="DocumentCategory">
      <xsd:simpleType>
        <xsd:restriction base="dms:Choice">
          <xsd:enumeration value="Agenda"/>
          <xsd:enumeration value="Member/ Observer Presentation"/>
          <xsd:enumeration value="Presentation on the Draft"/>
          <xsd:enumeration value="Information from the Secretariat"/>
          <xsd:enumeration value="Report of the committee"/>
          <xsd:enumeration value="Other"/>
        </xsd:restriction>
      </xsd:simpleType>
    </xsd:element>
    <xsd:element name="AgendaItem" ma:index="10" nillable="true" ma:displayName="Agenda Item" ma:description="" ma:indexed="true" ma:internalName="AgendaItem" ma:readOnly="false">
      <xsd:simpleType>
        <xsd:restriction base="dms:Text"/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709ed-37d8-4935-8693-5c8de3b1a4b8" elementFormDefault="qualified">
    <xsd:import namespace="http://schemas.microsoft.com/office/2006/documentManagement/types"/>
    <xsd:import namespace="http://schemas.microsoft.com/office/infopath/2007/PartnerControls"/>
    <xsd:element name="TRANSSC_x0020_Meetings" ma:index="11" ma:displayName="TRANSSC Meetings" ma:list="cec88d91-c16e-49f7-b994-428cb3fe8808" ma:internalName="TRANSSC_x0020_Meetings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208786-5C86-49D7-8DC1-3E521A0B2908}">
  <ds:schemaRefs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06202fd0-9b13-4216-9262-c16baa40baf6"/>
    <ds:schemaRef ds:uri="http://schemas.microsoft.com/office/2006/documentManagement/types"/>
    <ds:schemaRef ds:uri="http://schemas.openxmlformats.org/package/2006/metadata/core-properties"/>
    <ds:schemaRef ds:uri="60e36040-4b20-41ad-9fb1-b2eac4ec2c69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465B236-806D-4CBF-8D1E-35AE0586CFEA}"/>
</file>

<file path=customXml/itemProps3.xml><?xml version="1.0" encoding="utf-8"?>
<ds:datastoreItem xmlns:ds="http://schemas.openxmlformats.org/officeDocument/2006/customXml" ds:itemID="{EF0162CD-12D7-459D-AB1A-4F8BA7A146F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2f21493-a4d1-4b7f-ad07-819c824f5c4a}" enabled="0" method="" siteId="{a2f21493-a4d1-4b7f-ad07-819c824f5c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IAEA PPT Widescreen Template 16.9</Template>
  <TotalTime>66</TotalTime>
  <Words>136</Words>
  <Application>Microsoft Office PowerPoint</Application>
  <PresentationFormat>Widescreen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Courier New</vt:lpstr>
      <vt:lpstr>Roboto Light</vt:lpstr>
      <vt:lpstr>Roboto Bold</vt:lpstr>
      <vt:lpstr>Arial</vt:lpstr>
      <vt:lpstr>Roboto</vt:lpstr>
      <vt:lpstr>Tema di Office</vt:lpstr>
      <vt:lpstr>Update on Technical Meeting on Topical Issues on Safe Transport of Radioactive Material and Innovative Technologies</vt:lpstr>
      <vt:lpstr>TM on Topical Issues on Safe Transport of Radioactive Material and Innovative Technologies </vt:lpstr>
      <vt:lpstr>TM on Topical Issues on Safe Transport of Radioactive Material and Innovative Technologies </vt:lpstr>
      <vt:lpstr>Thankyou!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Update on TM " Topical Issues on Safe Transport of RM and Innovative Technologies</dc:title>
  <dc:subject/>
  <dc:creator>BUJNOVA, Alenka</dc:creator>
  <cp:keywords>Power Point Presentation Template IAEA OPIC Visual Identity IAEA Blue</cp:keywords>
  <dc:description>This template is designed to uphold our commitment to clarity and professionalism. It features a clean layout and incorporates the official IAEA blue, ensuring consistency and impact in your presentations. Use this template to convey your messages effectively and showcase information with precision.</dc:description>
  <cp:lastModifiedBy>EJAZ, Muhammad Usama</cp:lastModifiedBy>
  <cp:revision>4</cp:revision>
  <dcterms:created xsi:type="dcterms:W3CDTF">2025-10-28T10:18:35Z</dcterms:created>
  <dcterms:modified xsi:type="dcterms:W3CDTF">2025-10-31T19:37:30Z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0x010100A014F45CA999E246AD0FDFE47D639BFD00D65DF507DCB6AF40A16BA187599A9838</vt:lpwstr>
  </property>
  <property fmtid="{D5CDD505-2E9C-101B-9397-08002B2CF9AE}" pid="3" name="MediaServiceImageTags">
    <vt:lpwstr/>
  </property>
</Properties>
</file>